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18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  <p:sldMasterId id="2147483661" r:id="rId2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>
        <p:scale>
          <a:sx n="112" d="112"/>
          <a:sy n="108" d="115"/>
        </p:scale>
        <p:origin x="47" y="114"/>
      </p:cViewPr>
      <p:guideLst>
        <p:guide pos="3840"/>
        <p:guide pos="2160" orient="horz"/>
      </p:guideLst>
    </p:cSldViewPr>
  </p:slideViewPr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theme" Target="theme/theme1.xml"/><Relationship Id="rId4" Type="http://schemas.openxmlformats.org/officeDocument/2006/relationships/theme" Target="theme/theme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presProps" Target="presProps.xml" /><Relationship Id="rId12" Type="http://schemas.openxmlformats.org/officeDocument/2006/relationships/tableStyles" Target="tableStyles.xml" /><Relationship Id="rId1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E08BBC20-652A-4F57-88F1-C79A2232D609}" type="slidenum">
              <a:rPr/>
              <a:t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35FB5ACB-9A93-4069-9A20-04326EA0719B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 bwMode="auto"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AE9FE79E-1E8F-4EF9-B946-A1B58E0F6BB7}" type="slidenum">
              <a:rPr/>
              <a:t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 bwMode="auto"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 bwMode="auto"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 bwMode="auto"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 bwMode="auto"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1E4AEFA0-5D29-4444-9844-2A93B3974B31}" type="slidenum">
              <a:rPr/>
              <a:t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1CA4C16A-335F-492E-BD55-9348EFA82408}" type="slidenum">
              <a:rPr/>
              <a:t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C930938A-878F-49B2-B097-3FD48EDF03E8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B5D3697D-F416-41D4-8423-73F379BBD4CA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7BA3C762-CB64-4B00-B187-07846D79728E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9A9A3A9F-F3CE-4A06-9C20-47FA78083EA6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 bwMode="auto"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F79CAE2B-A698-441F-8324-225FA0020761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609CED66-5967-4D6E-9DC5-FE784FE698D9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B12D821A-F176-4912-B3BA-A3282E256BE7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 bwMode="auto"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8E64DF68-BED3-433B-9BA8-F27220B025D8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E99876B4-2BF1-4974-8BF1-E23C1130692F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5025A051-0F86-4CF8-AFCC-BDFD686A43E0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 bwMode="auto"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3E383453-08FC-4D91-B2D6-C3225753E6C4}" type="slidenum">
              <a:rPr/>
              <a:t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 bwMode="auto"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 bwMode="auto"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/>
          </p:nvPr>
        </p:nvSpPr>
        <p:spPr bwMode="auto"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/>
          </p:nvPr>
        </p:nvSpPr>
        <p:spPr bwMode="auto"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4A57392B-6C6C-4C2C-839A-49C1266722DA}" type="slidenum">
              <a:rPr/>
              <a:t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3FAFD78A-6416-4897-B5A4-610318774EE8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73C8FD37-914A-44AE-8943-0AE30B61AAEC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DC7DB3D8-7CF6-41AF-A61E-FAD6D89D91E2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 bwMode="auto"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A29C2D00-FF99-4DCD-9B87-E2807DF5E774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F0ABE47A-530C-49BE-8268-20D3FF7EC19B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 bwMode="auto"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44B3D3F8-D8AC-4E80-85B0-85B454C7AAB9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  <a:defRPr/>
            </a:pP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12BDD401-5638-43A1-B9A9-AFE36A8724A3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  <a:defRPr/>
            </a:pPr>
            <a:r>
              <a:rPr lang="ru-RU" sz="6000" b="0" strike="noStrike" spc="-1">
                <a:solidFill>
                  <a:schemeClr val="dk1"/>
                </a:solidFill>
                <a:latin typeface="Calibri Light"/>
                <a:ea typeface="Arial"/>
              </a:rPr>
              <a:t>Образец </a:t>
            </a:r>
            <a:r>
              <a:rPr lang="ru-RU" sz="6000" b="0" strike="noStrike" spc="-1">
                <a:solidFill>
                  <a:schemeClr val="dk1"/>
                </a:solidFill>
                <a:latin typeface="Calibri Light"/>
                <a:ea typeface="Arial"/>
              </a:rPr>
              <a:t>заголовка</a:t>
            </a:r>
            <a:endParaRPr lang="ru-RU" sz="6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 bwMode="auto"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 bwMode="auto"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 bwMode="auto"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p>
            <a:pPr indent="0">
              <a:buNone/>
              <a:defRPr/>
            </a:pPr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800" b="0" strike="noStrike" spc="-1">
                <a:solidFill>
                  <a:schemeClr val="dk1"/>
                </a:solidFill>
                <a:latin typeface="Calibri"/>
              </a:rPr>
              <a:t>Для правки структуры щёлкните мышью</a:t>
            </a:r>
            <a:endParaRPr lang="ru-RU" sz="2800" b="0" strike="noStrike" spc="-1">
              <a:solidFill>
                <a:schemeClr val="dk1"/>
              </a:solidFill>
              <a:latin typeface="Calibri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solidFill>
                  <a:schemeClr val="dk1"/>
                </a:solidFill>
                <a:latin typeface="Calibri"/>
              </a:rPr>
              <a:t>Второй уровень структуры</a:t>
            </a:r>
            <a:endParaRPr lang="ru-RU" sz="2000" b="0" strike="noStrike" spc="-1">
              <a:solidFill>
                <a:schemeClr val="dk1"/>
              </a:solidFill>
              <a:latin typeface="Calibri"/>
            </a:endParaRP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Третий уровень структуры</a:t>
            </a: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solidFill>
                  <a:schemeClr val="dk1"/>
                </a:solidFill>
                <a:latin typeface="Calibri"/>
              </a:rPr>
              <a:t>Четвёртый уровень структуры</a:t>
            </a:r>
            <a:endParaRPr lang="ru-RU" sz="1800" b="0" strike="noStrike" spc="-1">
              <a:solidFill>
                <a:schemeClr val="dk1"/>
              </a:solidFill>
              <a:latin typeface="Calibri"/>
            </a:endParaRP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chemeClr val="dk1"/>
                </a:solidFill>
                <a:latin typeface="Calibri"/>
              </a:rPr>
              <a:t>Пятый уровень структуры</a:t>
            </a:r>
            <a:endParaRPr lang="ru-RU" sz="2000" b="0" strike="noStrike" spc="-1">
              <a:solidFill>
                <a:schemeClr val="dk1"/>
              </a:solidFill>
              <a:latin typeface="Calibri"/>
            </a:endParaRP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chemeClr val="dk1"/>
                </a:solidFill>
                <a:latin typeface="Calibri"/>
              </a:rPr>
              <a:t>Шестой уровень структуры</a:t>
            </a:r>
            <a:endParaRPr lang="ru-RU" sz="2000" b="0" strike="noStrike" spc="-1">
              <a:solidFill>
                <a:schemeClr val="dk1"/>
              </a:solidFill>
              <a:latin typeface="Calibri"/>
            </a:endParaRP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chemeClr val="dk1"/>
                </a:solidFill>
                <a:latin typeface="Calibri"/>
              </a:rPr>
              <a:t>Седьмой уровень структуры</a:t>
            </a:r>
            <a:endParaRPr lang="ru-RU" sz="2000" b="0" strike="noStrike" spc="-1">
              <a:solidFill>
                <a:schemeClr val="dk1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2" name=""/>
          <p:cNvSpPr/>
          <p:nvPr/>
        </p:nvSpPr>
        <p:spPr bwMode="auto">
          <a:xfrm>
            <a:off x="380880" y="761760"/>
            <a:ext cx="11427840" cy="360"/>
          </a:xfrm>
          <a:prstGeom prst="line">
            <a:avLst/>
          </a:prstGeom>
          <a:ln w="38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9080" tIns="-19080" rIns="19080" bIns="-19080" anchor="ctr">
            <a:noAutofit/>
          </a:bodyPr>
          <a:p>
            <a:pPr>
              <a:defRPr/>
            </a:pPr>
            <a:endParaRPr lang="ru-RU" sz="2400" b="0" strike="noStrike" spc="-1">
              <a:solidFill>
                <a:srgbClr val="000000"/>
              </a:solidFill>
              <a:latin typeface="Times New Roman"/>
              <a:ea typeface="DejaVu Sans"/>
            </a:endParaRPr>
          </a:p>
        </p:txBody>
      </p:sp>
      <p:sp>
        <p:nvSpPr>
          <p:cNvPr id="83" name="PlaceHolder 1"/>
          <p:cNvSpPr>
            <a:spLocks noGrp="1"/>
          </p:cNvSpPr>
          <p:nvPr>
            <p:ph type="ftr" idx="7"/>
          </p:nvPr>
        </p:nvSpPr>
        <p:spPr bwMode="auto">
          <a:xfrm>
            <a:off x="4038480" y="6356520"/>
            <a:ext cx="411264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ldNum" idx="8"/>
          </p:nvPr>
        </p:nvSpPr>
        <p:spPr bwMode="auto">
          <a:xfrm>
            <a:off x="8610480" y="6356520"/>
            <a:ext cx="274068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pos="0" algn="l"/>
              </a:tabLst>
              <a:defRPr lang="ru-RU" sz="1700" b="0" strike="noStrike" spc="-1">
                <a:solidFill>
                  <a:srgbClr val="000000"/>
                </a:solidFill>
                <a:latin typeface="Calibri"/>
                <a:ea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5207F296-A159-45F8-80C1-7A944E287D14}" type="slidenum">
              <a:rPr lang="ru-RU" sz="1700" b="0" strike="noStrike" spc="-1">
                <a:solidFill>
                  <a:srgbClr val="000000"/>
                </a:solidFill>
                <a:latin typeface="Calibri"/>
                <a:ea typeface="Lucida Sans Unicode"/>
              </a:rPr>
              <a:t/>
            </a:fld>
            <a:endParaRPr lang="ru-RU" sz="17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dt" idx="9"/>
          </p:nvPr>
        </p:nvSpPr>
        <p:spPr bwMode="auto">
          <a:xfrm>
            <a:off x="837720" y="6356520"/>
            <a:ext cx="274068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title"/>
          </p:nvPr>
        </p:nvSpPr>
        <p:spPr bwMode="auto">
          <a:xfrm>
            <a:off x="609480" y="27324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r>
              <a:rPr lang="ru-RU" sz="465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lang="ru-RU" sz="46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2000" indent="-324000">
              <a:spcBef>
                <a:spcPts val="149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4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lang="ru-RU" sz="3400" b="0" strike="noStrike" spc="-1">
              <a:solidFill>
                <a:srgbClr val="000000"/>
              </a:solidFill>
              <a:latin typeface="Arial"/>
            </a:endParaRPr>
          </a:p>
          <a:p>
            <a:pPr marL="864000" lvl="1" indent="-324000">
              <a:spcBef>
                <a:spcPts val="1199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95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lang="ru-RU" sz="2950" b="0" strike="noStrike" spc="-1">
              <a:solidFill>
                <a:srgbClr val="000000"/>
              </a:solidFill>
              <a:latin typeface="Arial"/>
            </a:endParaRPr>
          </a:p>
          <a:p>
            <a:pPr marL="1296000" lvl="2" indent="-288000">
              <a:spcBef>
                <a:spcPts val="899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55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lang="ru-RU" sz="2550" b="0" strike="noStrike" spc="-1">
              <a:solidFill>
                <a:srgbClr val="000000"/>
              </a:solidFill>
              <a:latin typeface="Arial"/>
            </a:endParaRPr>
          </a:p>
          <a:p>
            <a:pPr marL="1728000" lvl="3" indent="-216000">
              <a:spcBef>
                <a:spcPts val="598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1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lang="ru-RU" sz="2100" b="0" strike="noStrike" spc="-1">
              <a:solidFill>
                <a:srgbClr val="000000"/>
              </a:solidFill>
              <a:latin typeface="Arial"/>
            </a:endParaRPr>
          </a:p>
          <a:p>
            <a:pPr marL="2160000" lvl="4" indent="-216000">
              <a:spcBef>
                <a:spcPts val="298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1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lang="ru-RU" sz="2100" b="0" strike="noStrike" spc="-1">
              <a:solidFill>
                <a:srgbClr val="000000"/>
              </a:solidFill>
              <a:latin typeface="Arial"/>
            </a:endParaRPr>
          </a:p>
          <a:p>
            <a:pPr marL="2592000" lvl="5" indent="-216000">
              <a:spcBef>
                <a:spcPts val="298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1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lang="ru-RU" sz="2100" b="0" strike="noStrike" spc="-1">
              <a:solidFill>
                <a:srgbClr val="000000"/>
              </a:solidFill>
              <a:latin typeface="Arial"/>
            </a:endParaRPr>
          </a:p>
          <a:p>
            <a:pPr marL="3024000" lvl="6" indent="-216000">
              <a:spcBef>
                <a:spcPts val="298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1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lang="ru-RU" sz="21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4" name="Рисунок 3" descr=""/>
          <p:cNvPicPr/>
          <p:nvPr/>
        </p:nvPicPr>
        <p:blipFill>
          <a:blip r:embed="rId2"/>
          <a:stretch/>
        </p:blipFill>
        <p:spPr bwMode="auto">
          <a:xfrm>
            <a:off x="1996920" y="5040"/>
            <a:ext cx="10215720" cy="6888960"/>
          </a:xfrm>
          <a:prstGeom prst="rect">
            <a:avLst/>
          </a:prstGeom>
          <a:ln w="0">
            <a:noFill/>
          </a:ln>
        </p:spPr>
      </p:pic>
      <p:pic>
        <p:nvPicPr>
          <p:cNvPr id="125" name="Рисунок 8" descr=""/>
          <p:cNvPicPr/>
          <p:nvPr/>
        </p:nvPicPr>
        <p:blipFill>
          <a:blip r:embed="rId3"/>
          <a:srcRect l="52832" t="0" r="0" b="0"/>
          <a:stretch/>
        </p:blipFill>
        <p:spPr bwMode="auto">
          <a:xfrm>
            <a:off x="110880" y="360"/>
            <a:ext cx="1077120" cy="1401120"/>
          </a:xfrm>
          <a:prstGeom prst="rect">
            <a:avLst/>
          </a:prstGeom>
          <a:ln w="0">
            <a:noFill/>
          </a:ln>
        </p:spPr>
      </p:pic>
      <p:pic>
        <p:nvPicPr>
          <p:cNvPr id="126" name="Picture 1" descr=""/>
          <p:cNvPicPr/>
          <p:nvPr/>
        </p:nvPicPr>
        <p:blipFill>
          <a:blip r:embed="rId4"/>
          <a:stretch/>
        </p:blipFill>
        <p:spPr bwMode="auto">
          <a:xfrm>
            <a:off x="1440000" y="216000"/>
            <a:ext cx="862200" cy="1078200"/>
          </a:xfrm>
          <a:prstGeom prst="rect">
            <a:avLst/>
          </a:prstGeom>
          <a:ln w="0">
            <a:noFill/>
          </a:ln>
        </p:spPr>
      </p:pic>
      <p:sp>
        <p:nvSpPr>
          <p:cNvPr id="127" name=""/>
          <p:cNvSpPr/>
          <p:nvPr/>
        </p:nvSpPr>
        <p:spPr bwMode="auto">
          <a:xfrm>
            <a:off x="2520360" y="50040"/>
            <a:ext cx="1618560" cy="1618560"/>
          </a:xfrm>
          <a:prstGeom prst="rect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Эмблема учреждения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TextBox 1"/>
          <p:cNvSpPr/>
          <p:nvPr/>
        </p:nvSpPr>
        <p:spPr bwMode="auto">
          <a:xfrm>
            <a:off x="180360" y="2426040"/>
            <a:ext cx="7778159" cy="455762"/>
          </a:xfrm>
          <a:custGeom>
            <a:avLst/>
            <a:gdLst>
              <a:gd name="textAreaLeft" fmla="*/ 0 w 7777440"/>
              <a:gd name="textAreaRight" fmla="*/ 7779240 w 7777440"/>
              <a:gd name="textAreaTop" fmla="*/ 0 h 456120"/>
              <a:gd name="textAreaBottom" fmla="*/ 457920 h 456120"/>
            </a:gdLst>
            <a:ahLst/>
            <a:cxnLst/>
            <a:rect l="textAreaLeft" t="textAreaTop" r="textAreaRight" b="textAreaBottom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tIns="0" rIns="0" bIns="0" anchor="t">
            <a:spAutoFit/>
          </a:bodyPr>
          <a:p>
            <a:pPr defTabSz="914400">
              <a:lnSpc>
                <a:spcPct val="100000"/>
              </a:lnSpc>
              <a:tabLst>
                <a:tab pos="0" algn="l"/>
              </a:tabLst>
              <a:defRPr/>
            </a:pPr>
            <a:r>
              <a:rPr lang="ru-RU" sz="3000" b="1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Тема проекта</a:t>
            </a:r>
            <a:endParaRPr lang="ru-RU" sz="3000" b="1" strike="noStrike" spc="0">
              <a:solidFill>
                <a:srgbClr val="000000"/>
              </a:solidFill>
              <a:latin typeface="Times New Roman"/>
              <a:ea typeface="Microsoft YaHei"/>
            </a:endParaRPr>
          </a:p>
        </p:txBody>
      </p:sp>
      <p:sp>
        <p:nvSpPr>
          <p:cNvPr id="129" name="TextBox 6"/>
          <p:cNvSpPr/>
          <p:nvPr/>
        </p:nvSpPr>
        <p:spPr bwMode="auto">
          <a:xfrm>
            <a:off x="180000" y="3600360"/>
            <a:ext cx="5017320" cy="1136520"/>
          </a:xfrm>
          <a:custGeom>
            <a:avLst/>
            <a:gdLst>
              <a:gd name="textAreaLeft" fmla="*/ 0 w 5017320"/>
              <a:gd name="textAreaRight" fmla="*/ 5019120 w 5017320"/>
              <a:gd name="textAreaTop" fmla="*/ 0 h 1136520"/>
              <a:gd name="textAreaBottom" fmla="*/ 1137960 h 1136520"/>
            </a:gdLst>
            <a:ahLst/>
            <a:cxnLst/>
            <a:rect l="textAreaLeft" t="textAreaTop" r="textAreaRight" b="textAreaBottom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86400" tIns="43200" rIns="86400" bIns="43200" anchor="t">
            <a:spAutoFit/>
          </a:bodyPr>
          <a:p>
            <a:pPr defTabSz="914400">
              <a:lnSpc>
                <a:spcPct val="100000"/>
              </a:lnSpc>
              <a:tabLst>
                <a:tab pos="0" algn="l"/>
              </a:tabLst>
              <a:defRPr/>
            </a:pPr>
            <a:r>
              <a:rPr lang="ru-RU" sz="2300" b="1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Докладчик:</a:t>
            </a:r>
            <a:endParaRPr lang="ru-RU" sz="23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  <a:defRPr/>
            </a:pPr>
            <a:r>
              <a:rPr lang="ru-RU" sz="23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ФИО</a:t>
            </a:r>
            <a:endParaRPr lang="ru-RU" sz="23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  <a:defRPr/>
            </a:pPr>
            <a:r>
              <a:rPr lang="ru-RU" sz="23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должность</a:t>
            </a:r>
            <a:endParaRPr lang="ru-RU" sz="2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TextBox 2"/>
          <p:cNvSpPr/>
          <p:nvPr/>
        </p:nvSpPr>
        <p:spPr bwMode="auto">
          <a:xfrm>
            <a:off x="180000" y="4982400"/>
            <a:ext cx="5017320" cy="786240"/>
          </a:xfrm>
          <a:custGeom>
            <a:avLst/>
            <a:gdLst>
              <a:gd name="textAreaLeft" fmla="*/ 0 w 5017320"/>
              <a:gd name="textAreaRight" fmla="*/ 5019120 w 5017320"/>
              <a:gd name="textAreaTop" fmla="*/ 0 h 786240"/>
              <a:gd name="textAreaBottom" fmla="*/ 787680 h 786240"/>
            </a:gdLst>
            <a:ahLst/>
            <a:cxnLst/>
            <a:rect l="textAreaLeft" t="textAreaTop" r="textAreaRight" b="textAreaBottom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86400" tIns="43200" rIns="86400" bIns="43200" anchor="t">
            <a:spAutoFit/>
          </a:bodyPr>
          <a:p>
            <a:pPr defTabSz="914400">
              <a:lnSpc>
                <a:spcPct val="100000"/>
              </a:lnSpc>
              <a:tabLst>
                <a:tab pos="0" algn="l"/>
              </a:tabLst>
              <a:defRPr/>
            </a:pPr>
            <a:r>
              <a:rPr lang="ru-RU" sz="2300" b="1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Организация:</a:t>
            </a:r>
            <a:endParaRPr lang="ru-RU" sz="23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  <a:defRPr/>
            </a:pPr>
            <a:r>
              <a:rPr lang="ru-RU" sz="23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Полное наименование</a:t>
            </a:r>
            <a:endParaRPr lang="ru-RU" sz="23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31" name=""/>
          <p:cNvGraphicFramePr>
            <a:graphicFrameLocks xmlns:a="http://schemas.openxmlformats.org/drawingml/2006/main"/>
          </p:cNvGraphicFramePr>
          <p:nvPr/>
        </p:nvGraphicFramePr>
        <p:xfrm>
          <a:off x="9059040" y="865440"/>
          <a:ext cx="3047040" cy="6048360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1051560"/>
                <a:gridCol w="1028160"/>
                <a:gridCol w="967680"/>
              </a:tblGrid>
              <a:tr h="299880">
                <a:tc gridSpan="3"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004D72"/>
                          </a:solidFill>
                          <a:latin typeface="Arial"/>
                        </a:rPr>
                        <a:t>Время протекания процесса: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32400" algn="ctr">
                      <a:solidFill>
                        <a:srgbClr val="0065AF"/>
                      </a:solidFill>
                    </a:lnL>
                    <a:lnR w="12240" algn="ctr">
                      <a:solidFill>
                        <a:srgbClr val="FFFFFF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54600">
                <a:tc gridSpan="3"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 часов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32400" algn="ctr">
                      <a:solidFill>
                        <a:srgbClr val="0065AF"/>
                      </a:solidFill>
                    </a:lnL>
                    <a:lnR w="12240" algn="ctr">
                      <a:solidFill>
                        <a:srgbClr val="FFFFFF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47760">
                <a:tc gridSpan="3">
                  <a:txBody>
                    <a:bodyPr/>
                    <a:p>
                      <a:pPr>
                        <a:defRPr/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32400" algn="ctr">
                      <a:solidFill>
                        <a:srgbClr val="0065AF"/>
                      </a:solidFill>
                    </a:lnL>
                    <a:lnR w="12240" algn="ctr">
                      <a:solidFill>
                        <a:srgbClr val="FFFFFF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2857680">
                <a:tc gridSpan="3">
                  <a:txBody>
                    <a:bodyPr/>
                    <a:p>
                      <a:pPr>
                        <a:defRPr/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32400" algn="ctr">
                      <a:solidFill>
                        <a:srgbClr val="0065AF"/>
                      </a:solidFill>
                    </a:lnL>
                    <a:lnR w="12240" algn="ctr">
                      <a:solidFill>
                        <a:srgbClr val="FFFFFF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274680">
                <a:tc gridSpan="3"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200" b="1" strike="noStrike" spc="-1">
                          <a:solidFill>
                            <a:srgbClr val="26648C"/>
                          </a:solidFill>
                          <a:latin typeface="Arial"/>
                        </a:rPr>
                        <a:t>Легенда:</a:t>
                      </a:r>
                      <a:endParaRPr lang="ru-RU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32400" algn="ctr">
                      <a:solidFill>
                        <a:srgbClr val="0065AF"/>
                      </a:solidFill>
                    </a:lnL>
                    <a:lnR w="12240" algn="ctr">
                      <a:solidFill>
                        <a:srgbClr val="FFFFFF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435240">
                <a:tc>
                  <a:txBody>
                    <a:bodyPr/>
                    <a:p>
                      <a:pPr>
                        <a:defRPr/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32400" algn="ctr">
                      <a:solidFill>
                        <a:srgbClr val="0065AF"/>
                      </a:solidFill>
                    </a:lnL>
                    <a:lnR w="12240" algn="ctr">
                      <a:solidFill>
                        <a:srgbClr val="FFFFFF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12240" algn="ctr">
                      <a:solidFill>
                        <a:srgbClr val="FFFFFF"/>
                      </a:solidFill>
                    </a:lnL>
                    <a:lnR w="12240" algn="ctr">
                      <a:solidFill>
                        <a:srgbClr val="FFFFFF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12240" algn="ctr">
                      <a:solidFill>
                        <a:srgbClr val="FFFFFF"/>
                      </a:solidFill>
                    </a:lnL>
                    <a:lnR w="12240" algn="ctr">
                      <a:solidFill>
                        <a:srgbClr val="FFFFFF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5824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Проблема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32400" algn="ctr">
                      <a:solidFill>
                        <a:srgbClr val="0065AF"/>
                      </a:solidFill>
                    </a:lnL>
                    <a:lnR w="12240" algn="ctr">
                      <a:solidFill>
                        <a:srgbClr val="FFFFFF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Решение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12240" algn="ctr">
                      <a:solidFill>
                        <a:srgbClr val="FFFFFF"/>
                      </a:solidFill>
                    </a:lnL>
                    <a:lnR w="12240" algn="ctr">
                      <a:solidFill>
                        <a:srgbClr val="FFFFFF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Возврат к предыдущему этапу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12240" algn="ctr">
                      <a:solidFill>
                        <a:srgbClr val="FFFFFF"/>
                      </a:solidFill>
                    </a:lnL>
                    <a:lnR w="12240" algn="ctr">
                      <a:solidFill>
                        <a:srgbClr val="FFFFFF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54600">
                <a:tc>
                  <a:txBody>
                    <a:bodyPr/>
                    <a:p>
                      <a:pPr>
                        <a:defRPr/>
                      </a:pP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32400" algn="ctr">
                      <a:solidFill>
                        <a:srgbClr val="0065AF"/>
                      </a:solidFill>
                    </a:lnL>
                    <a:lnR w="12240" algn="ctr">
                      <a:solidFill>
                        <a:srgbClr val="FFFFFF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12240" algn="ctr">
                      <a:solidFill>
                        <a:srgbClr val="FFFFFF"/>
                      </a:solidFill>
                    </a:lnL>
                    <a:lnR w="12240" algn="ctr">
                      <a:solidFill>
                        <a:srgbClr val="FFFFFF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12240" algn="ctr">
                      <a:solidFill>
                        <a:srgbClr val="FFFFFF"/>
                      </a:solidFill>
                    </a:lnL>
                    <a:lnR w="12240" algn="ctr">
                      <a:solidFill>
                        <a:srgbClr val="FFFFFF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5414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Длительность по регламенту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32400" algn="ctr">
                      <a:solidFill>
                        <a:srgbClr val="0065AF"/>
                      </a:solidFill>
                    </a:lnL>
                    <a:lnR w="12240" algn="ctr">
                      <a:solidFill>
                        <a:srgbClr val="FFFFFF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Длительность по регламенту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12240" algn="ctr">
                      <a:solidFill>
                        <a:srgbClr val="FFFFFF"/>
                      </a:solidFill>
                    </a:lnL>
                    <a:lnR w="12240" algn="ctr">
                      <a:solidFill>
                        <a:srgbClr val="FFFFFF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Переход к следующему этапу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12240" algn="ctr">
                      <a:solidFill>
                        <a:srgbClr val="FFFFFF"/>
                      </a:solidFill>
                    </a:lnL>
                    <a:lnR w="12240" algn="ctr">
                      <a:solidFill>
                        <a:srgbClr val="FFFFFF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2" name="PlaceHolder 1"/>
          <p:cNvSpPr>
            <a:spLocks noGrp="1"/>
          </p:cNvSpPr>
          <p:nvPr>
            <p:ph type="title"/>
          </p:nvPr>
        </p:nvSpPr>
        <p:spPr bwMode="auto">
          <a:xfrm>
            <a:off x="645840" y="-1800"/>
            <a:ext cx="10971000" cy="953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КАРТА ТЕКУЩЕГО СОСТОЯНИЯ ПРОЦЕССА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"/>
          <p:cNvSpPr/>
          <p:nvPr/>
        </p:nvSpPr>
        <p:spPr bwMode="auto">
          <a:xfrm>
            <a:off x="10284840" y="4952880"/>
            <a:ext cx="570240" cy="3798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34" name=""/>
          <p:cNvGrpSpPr/>
          <p:nvPr/>
        </p:nvGrpSpPr>
        <p:grpSpPr bwMode="auto">
          <a:xfrm>
            <a:off x="11237400" y="4952880"/>
            <a:ext cx="571320" cy="428400"/>
            <a:chOff x="11237400" y="4952880"/>
            <a:chExt cx="571320" cy="428400"/>
          </a:xfrm>
        </p:grpSpPr>
        <p:sp>
          <p:nvSpPr>
            <p:cNvPr id="135" name=""/>
            <p:cNvSpPr/>
            <p:nvPr/>
          </p:nvSpPr>
          <p:spPr bwMode="auto">
            <a:xfrm>
              <a:off x="11237400" y="4952880"/>
              <a:ext cx="284040" cy="284040"/>
            </a:xfrm>
            <a:prstGeom prst="ellipse">
              <a:avLst/>
            </a:prstGeom>
            <a:solidFill>
              <a:srgbClr val="E12839"/>
            </a:solidFill>
            <a:ln w="0">
              <a:solidFill>
                <a:srgbClr val="B6192A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tIns="45000" rIns="90000" bIns="45000" anchor="ctr">
              <a:noAutofit/>
            </a:bodyPr>
            <a:p>
              <a:pPr>
                <a:defRPr/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36" name=""/>
            <p:cNvSpPr/>
            <p:nvPr/>
          </p:nvSpPr>
          <p:spPr bwMode="auto">
            <a:xfrm rot="10800000">
              <a:off x="11524680" y="4954320"/>
              <a:ext cx="284040" cy="426960"/>
            </a:xfrm>
            <a:custGeom>
              <a:avLst/>
              <a:gdLst>
                <a:gd name="textAreaLeft" fmla="*/ 0 w 284040"/>
                <a:gd name="textAreaRight" fmla="*/ 285480 w 284040"/>
                <a:gd name="textAreaTop" fmla="*/ 0 h 426960"/>
                <a:gd name="textAreaBottom" fmla="*/ 428400 h 426960"/>
              </a:gdLst>
              <a:ahLst/>
              <a:cxnLst/>
              <a:rect l="textAreaLeft" t="textAreaTop" r="textAreaRight" b="textAreaBottom"/>
              <a:pathLst>
                <a:path w="841" h="854" fill="norm" stroke="1" extrusionOk="0">
                  <a:moveTo>
                    <a:pt x="517" y="247"/>
                  </a:moveTo>
                  <a:lnTo>
                    <a:pt x="517" y="415"/>
                  </a:lnTo>
                  <a:lnTo>
                    <a:pt x="264" y="415"/>
                  </a:lnTo>
                  <a:lnTo>
                    <a:pt x="264" y="0"/>
                  </a:lnTo>
                  <a:lnTo>
                    <a:pt x="0" y="0"/>
                  </a:lnTo>
                  <a:lnTo>
                    <a:pt x="0" y="680"/>
                  </a:lnTo>
                  <a:lnTo>
                    <a:pt x="517" y="680"/>
                  </a:lnTo>
                  <a:lnTo>
                    <a:pt x="517" y="854"/>
                  </a:lnTo>
                  <a:lnTo>
                    <a:pt x="841" y="547"/>
                  </a:lnTo>
                  <a:lnTo>
                    <a:pt x="517" y="247"/>
                  </a:lnTo>
                  <a:close/>
                </a:path>
              </a:pathLst>
            </a:custGeom>
            <a:solidFill>
              <a:srgbClr val="E12839"/>
            </a:solidFill>
            <a:ln w="0">
              <a:solidFill>
                <a:srgbClr val="B6192A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tIns="45000" rIns="90000" bIns="45000" anchor="ctr">
              <a:noAutofit/>
            </a:bodyPr>
            <a:p>
              <a:pPr>
                <a:defRPr/>
              </a:pPr>
              <a:endParaRPr lang="ru-RU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137" name=""/>
          <p:cNvSpPr/>
          <p:nvPr/>
        </p:nvSpPr>
        <p:spPr bwMode="auto">
          <a:xfrm>
            <a:off x="9142560" y="5905440"/>
            <a:ext cx="760320" cy="379439"/>
          </a:xfrm>
          <a:prstGeom prst="flowChartPreparation">
            <a:avLst/>
          </a:prstGeom>
          <a:noFill/>
          <a:ln w="1908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59" tIns="54360" rIns="99359" bIns="54360" anchor="ctr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ru-RU" sz="900" b="0" strike="noStrike" spc="-1">
                <a:solidFill>
                  <a:srgbClr val="000000"/>
                </a:solidFill>
                <a:latin typeface="Arial"/>
                <a:ea typeface="DejaVu Sans"/>
              </a:rPr>
              <a:t>3 ч</a:t>
            </a:r>
            <a:endParaRPr lang="ru-RU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"/>
          <p:cNvSpPr/>
          <p:nvPr/>
        </p:nvSpPr>
        <p:spPr bwMode="auto">
          <a:xfrm>
            <a:off x="10285200" y="5905440"/>
            <a:ext cx="760680" cy="379439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59" tIns="54360" rIns="99359" bIns="54360" anchor="ctr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ru-RU" sz="900" b="0" strike="noStrike" spc="-1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lang="ru-RU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"/>
          <p:cNvSpPr/>
          <p:nvPr/>
        </p:nvSpPr>
        <p:spPr bwMode="auto">
          <a:xfrm>
            <a:off x="9142200" y="4953240"/>
            <a:ext cx="570240" cy="379439"/>
          </a:xfrm>
          <a:custGeom>
            <a:avLst/>
            <a:gdLst>
              <a:gd name="textAreaLeft" fmla="*/ 129960 w 570240"/>
              <a:gd name="textAreaRight" fmla="*/ 441000 w 570240"/>
              <a:gd name="textAreaTop" fmla="*/ 86760 h 379440"/>
              <a:gd name="textAreaBottom" fmla="*/ 293760 h 379440"/>
            </a:gdLst>
            <a:ahLst/>
            <a:cxnLst/>
            <a:rect l="textAreaLeft" t="textAreaTop" r="textAreaRight" b="textAreaBottom"/>
            <a:pathLst>
              <a:path w="21600" h="21600" fill="norm" stroke="1" extrusionOk="0">
                <a:moveTo>
                  <a:pt x="0" y="10800"/>
                </a:moveTo>
                <a:lnTo>
                  <a:pt x="3104" y="13909"/>
                </a:lnTo>
                <a:lnTo>
                  <a:pt x="3163" y="18437"/>
                </a:lnTo>
                <a:lnTo>
                  <a:pt x="7557" y="18440"/>
                </a:lnTo>
                <a:lnTo>
                  <a:pt x="10800" y="21600"/>
                </a:lnTo>
                <a:lnTo>
                  <a:pt x="13909" y="18496"/>
                </a:lnTo>
                <a:lnTo>
                  <a:pt x="18437" y="18437"/>
                </a:lnTo>
                <a:lnTo>
                  <a:pt x="18440" y="14043"/>
                </a:lnTo>
                <a:lnTo>
                  <a:pt x="21600" y="10800"/>
                </a:lnTo>
                <a:lnTo>
                  <a:pt x="18496" y="7691"/>
                </a:lnTo>
                <a:lnTo>
                  <a:pt x="18437" y="3163"/>
                </a:lnTo>
                <a:lnTo>
                  <a:pt x="14043" y="3160"/>
                </a:lnTo>
                <a:lnTo>
                  <a:pt x="10800" y="0"/>
                </a:lnTo>
                <a:lnTo>
                  <a:pt x="7691" y="3104"/>
                </a:lnTo>
                <a:lnTo>
                  <a:pt x="3163" y="3163"/>
                </a:lnTo>
                <a:lnTo>
                  <a:pt x="3160" y="7557"/>
                </a:lnTo>
                <a:lnTo>
                  <a:pt x="0" y="10800"/>
                </a:lnTo>
                <a:close/>
              </a:path>
            </a:pathLst>
          </a:custGeom>
          <a:solidFill>
            <a:srgbClr val="E12839"/>
          </a:solidFill>
          <a:ln w="0">
            <a:solidFill>
              <a:srgbClr val="B6192A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"/>
          <p:cNvSpPr/>
          <p:nvPr/>
        </p:nvSpPr>
        <p:spPr bwMode="auto">
          <a:xfrm>
            <a:off x="11427840" y="5905440"/>
            <a:ext cx="379800" cy="379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ctr">
            <a:noAutofit/>
          </a:bodyPr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graphicFrame>
        <p:nvGraphicFramePr>
          <p:cNvPr id="141" name=""/>
          <p:cNvGraphicFramePr>
            <a:graphicFrameLocks xmlns:a="http://schemas.openxmlformats.org/drawingml/2006/main"/>
          </p:cNvGraphicFramePr>
          <p:nvPr/>
        </p:nvGraphicFramePr>
        <p:xfrm>
          <a:off x="1972440" y="1548720"/>
          <a:ext cx="1088280" cy="1586520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374400"/>
                <a:gridCol w="714240"/>
              </a:tblGrid>
              <a:tr h="294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 ч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90240">
                <a:tc gridSpan="2"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Оператор этапа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solidFill>
                      <a:srgbClr val="A3CDE6"/>
                    </a:solidFill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90240">
                <a:tc gridSpan="2"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Действие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511560">
                <a:tc gridSpan="2">
                  <a:txBody>
                    <a:bodyPr/>
                    <a:p>
                      <a:pPr>
                        <a:defRPr/>
                      </a:pP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</a:tbl>
          </a:graphicData>
        </a:graphic>
      </p:graphicFrame>
      <p:sp>
        <p:nvSpPr>
          <p:cNvPr id="142" name=""/>
          <p:cNvSpPr/>
          <p:nvPr/>
        </p:nvSpPr>
        <p:spPr bwMode="auto">
          <a:xfrm>
            <a:off x="1523520" y="2095200"/>
            <a:ext cx="379800" cy="379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ctr">
            <a:noAutofit/>
          </a:bodyPr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graphicFrame>
        <p:nvGraphicFramePr>
          <p:cNvPr id="143" name=""/>
          <p:cNvGraphicFramePr>
            <a:graphicFrameLocks xmlns:a="http://schemas.openxmlformats.org/drawingml/2006/main"/>
          </p:cNvGraphicFramePr>
          <p:nvPr/>
        </p:nvGraphicFramePr>
        <p:xfrm>
          <a:off x="3789720" y="1581120"/>
          <a:ext cx="1088280" cy="1586520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375120"/>
                <a:gridCol w="713520"/>
              </a:tblGrid>
              <a:tr h="294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 ч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90240">
                <a:tc gridSpan="2"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Оператор этапа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solidFill>
                      <a:srgbClr val="A3CDE6"/>
                    </a:solidFill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90240">
                <a:tc gridSpan="2"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Действие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511560">
                <a:tc gridSpan="2">
                  <a:txBody>
                    <a:bodyPr/>
                    <a:p>
                      <a:pPr>
                        <a:defRPr/>
                      </a:pP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</a:tbl>
          </a:graphicData>
        </a:graphic>
      </p:graphicFrame>
      <p:graphicFrame>
        <p:nvGraphicFramePr>
          <p:cNvPr id="144" name=""/>
          <p:cNvGraphicFramePr>
            <a:graphicFrameLocks xmlns:a="http://schemas.openxmlformats.org/drawingml/2006/main"/>
          </p:cNvGraphicFramePr>
          <p:nvPr/>
        </p:nvGraphicFramePr>
        <p:xfrm>
          <a:off x="5510160" y="1578600"/>
          <a:ext cx="1088280" cy="1586520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375120"/>
                <a:gridCol w="713520"/>
              </a:tblGrid>
              <a:tr h="294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 ч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90240">
                <a:tc gridSpan="2"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Оператор этапа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solidFill>
                      <a:srgbClr val="A3CDE6"/>
                    </a:solidFill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90240">
                <a:tc gridSpan="2"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Действие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511560">
                <a:tc gridSpan="2">
                  <a:txBody>
                    <a:bodyPr/>
                    <a:p>
                      <a:pPr>
                        <a:defRPr/>
                      </a:pP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</a:tbl>
          </a:graphicData>
        </a:graphic>
      </p:graphicFrame>
      <p:graphicFrame>
        <p:nvGraphicFramePr>
          <p:cNvPr id="145" name=""/>
          <p:cNvGraphicFramePr>
            <a:graphicFrameLocks xmlns:a="http://schemas.openxmlformats.org/drawingml/2006/main"/>
          </p:cNvGraphicFramePr>
          <p:nvPr/>
        </p:nvGraphicFramePr>
        <p:xfrm>
          <a:off x="7117200" y="1595520"/>
          <a:ext cx="1088280" cy="1586520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375120"/>
                <a:gridCol w="713520"/>
              </a:tblGrid>
              <a:tr h="294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 ч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90240">
                <a:tc gridSpan="2"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Оператор этапа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solidFill>
                      <a:srgbClr val="A3CDE6"/>
                    </a:solidFill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90240">
                <a:tc gridSpan="2"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Действие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511560">
                <a:tc gridSpan="2">
                  <a:txBody>
                    <a:bodyPr/>
                    <a:p>
                      <a:pPr>
                        <a:defRPr/>
                      </a:pP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</a:tbl>
          </a:graphicData>
        </a:graphic>
      </p:graphicFrame>
      <p:graphicFrame>
        <p:nvGraphicFramePr>
          <p:cNvPr id="146" name=""/>
          <p:cNvGraphicFramePr>
            <a:graphicFrameLocks xmlns:a="http://schemas.openxmlformats.org/drawingml/2006/main"/>
          </p:cNvGraphicFramePr>
          <p:nvPr/>
        </p:nvGraphicFramePr>
        <p:xfrm>
          <a:off x="256680" y="1558800"/>
          <a:ext cx="1088280" cy="1586520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1088640"/>
              </a:tblGrid>
              <a:tr h="294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ВХОД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12240" algn="ctr">
                      <a:solidFill>
                        <a:srgbClr val="FFFFFF"/>
                      </a:solidFill>
                    </a:lnB>
                    <a:solidFill>
                      <a:srgbClr val="DE9991"/>
                    </a:solidFill>
                  </a:tcPr>
                </a:tc>
              </a:tr>
              <a:tr h="390240">
                <a:tc>
                  <a:txBody>
                    <a:bodyPr/>
                    <a:p>
                      <a:pPr>
                        <a:defRPr/>
                      </a:pP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solidFill>
                      <a:srgbClr val="A3CDE6"/>
                    </a:solidFill>
                  </a:tcPr>
                </a:tc>
              </a:tr>
              <a:tr h="901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Начало процесса: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7" name=""/>
          <p:cNvSpPr/>
          <p:nvPr/>
        </p:nvSpPr>
        <p:spPr bwMode="auto">
          <a:xfrm>
            <a:off x="3237840" y="2095200"/>
            <a:ext cx="379800" cy="379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ctr">
            <a:noAutofit/>
          </a:bodyPr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8" name=""/>
          <p:cNvSpPr/>
          <p:nvPr/>
        </p:nvSpPr>
        <p:spPr bwMode="auto">
          <a:xfrm>
            <a:off x="4951800" y="2095200"/>
            <a:ext cx="379800" cy="379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ctr">
            <a:noAutofit/>
          </a:bodyPr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9" name=""/>
          <p:cNvSpPr/>
          <p:nvPr/>
        </p:nvSpPr>
        <p:spPr bwMode="auto">
          <a:xfrm>
            <a:off x="6666120" y="2095200"/>
            <a:ext cx="379800" cy="379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ctr">
            <a:noAutofit/>
          </a:bodyPr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0" name=""/>
          <p:cNvSpPr/>
          <p:nvPr/>
        </p:nvSpPr>
        <p:spPr bwMode="auto">
          <a:xfrm>
            <a:off x="8380440" y="2095200"/>
            <a:ext cx="379800" cy="379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ctr">
            <a:noAutofit/>
          </a:bodyPr>
          <a:p>
            <a:pPr>
              <a:defRPr/>
            </a:pPr>
            <a:endParaRPr lang="ru-RU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graphicFrame>
        <p:nvGraphicFramePr>
          <p:cNvPr id="151" name=""/>
          <p:cNvGraphicFramePr>
            <a:graphicFrameLocks xmlns:a="http://schemas.openxmlformats.org/drawingml/2006/main"/>
          </p:cNvGraphicFramePr>
          <p:nvPr/>
        </p:nvGraphicFramePr>
        <p:xfrm>
          <a:off x="240840" y="3641400"/>
          <a:ext cx="1088280" cy="1586520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1088640"/>
              </a:tblGrid>
              <a:tr h="2948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ВЫХОД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solidFill>
                      <a:srgbClr val="DE9991"/>
                    </a:solidFill>
                  </a:tcPr>
                </a:tc>
              </a:tr>
              <a:tr h="390240">
                <a:tc>
                  <a:txBody>
                    <a:bodyPr/>
                    <a:p>
                      <a:pPr>
                        <a:defRPr/>
                      </a:pP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1224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01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Окончание процесса:</a:t>
                      </a:r>
                      <a:endParaRPr lang="ru-RU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2" name=""/>
          <p:cNvSpPr/>
          <p:nvPr/>
        </p:nvSpPr>
        <p:spPr bwMode="auto">
          <a:xfrm>
            <a:off x="2476080" y="2857320"/>
            <a:ext cx="760680" cy="379439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59" tIns="54360" rIns="99359" bIns="54360" anchor="ctr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ru-RU" sz="900" b="0" strike="noStrike" spc="-1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lang="ru-RU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"/>
          <p:cNvSpPr/>
          <p:nvPr/>
        </p:nvSpPr>
        <p:spPr bwMode="auto">
          <a:xfrm>
            <a:off x="4190040" y="2857680"/>
            <a:ext cx="760680" cy="379439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59" tIns="54360" rIns="99359" bIns="54360" anchor="ctr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ru-RU" sz="900" b="0" strike="noStrike" spc="-1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lang="ru-RU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"/>
          <p:cNvSpPr/>
          <p:nvPr/>
        </p:nvSpPr>
        <p:spPr bwMode="auto">
          <a:xfrm>
            <a:off x="5904360" y="2857680"/>
            <a:ext cx="760680" cy="379439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59" tIns="54360" rIns="99359" bIns="54360" anchor="ctr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ru-RU" sz="900" b="0" strike="noStrike" spc="-1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lang="ru-RU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"/>
          <p:cNvSpPr/>
          <p:nvPr/>
        </p:nvSpPr>
        <p:spPr bwMode="auto">
          <a:xfrm>
            <a:off x="7618680" y="2857680"/>
            <a:ext cx="760680" cy="379439"/>
          </a:xfrm>
          <a:prstGeom prst="flowChartPreparation">
            <a:avLst/>
          </a:prstGeom>
          <a:noFill/>
          <a:ln w="19080">
            <a:solidFill>
              <a:srgbClr val="B6192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9359" tIns="54360" rIns="99359" bIns="54360" anchor="ctr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ru-RU" sz="900" b="0" strike="noStrike" spc="-1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lang="ru-RU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"/>
          <p:cNvSpPr/>
          <p:nvPr/>
        </p:nvSpPr>
        <p:spPr bwMode="auto">
          <a:xfrm>
            <a:off x="1904400" y="2857680"/>
            <a:ext cx="570240" cy="379439"/>
          </a:xfrm>
          <a:custGeom>
            <a:avLst/>
            <a:gdLst>
              <a:gd name="textAreaLeft" fmla="*/ 129960 w 570240"/>
              <a:gd name="textAreaRight" fmla="*/ 441000 w 570240"/>
              <a:gd name="textAreaTop" fmla="*/ 86760 h 379440"/>
              <a:gd name="textAreaBottom" fmla="*/ 293760 h 379440"/>
            </a:gdLst>
            <a:ahLst/>
            <a:cxnLst/>
            <a:rect l="textAreaLeft" t="textAreaTop" r="textAreaRight" b="textAreaBottom"/>
            <a:pathLst>
              <a:path w="21600" h="21600" fill="norm" stroke="1" extrusionOk="0">
                <a:moveTo>
                  <a:pt x="0" y="10800"/>
                </a:moveTo>
                <a:lnTo>
                  <a:pt x="3104" y="13909"/>
                </a:lnTo>
                <a:lnTo>
                  <a:pt x="3163" y="18437"/>
                </a:lnTo>
                <a:lnTo>
                  <a:pt x="7557" y="18440"/>
                </a:lnTo>
                <a:lnTo>
                  <a:pt x="10800" y="21600"/>
                </a:lnTo>
                <a:lnTo>
                  <a:pt x="13909" y="18496"/>
                </a:lnTo>
                <a:lnTo>
                  <a:pt x="18437" y="18437"/>
                </a:lnTo>
                <a:lnTo>
                  <a:pt x="18440" y="14043"/>
                </a:lnTo>
                <a:lnTo>
                  <a:pt x="21600" y="10800"/>
                </a:lnTo>
                <a:lnTo>
                  <a:pt x="18496" y="7691"/>
                </a:lnTo>
                <a:lnTo>
                  <a:pt x="18437" y="3163"/>
                </a:lnTo>
                <a:lnTo>
                  <a:pt x="14043" y="3160"/>
                </a:lnTo>
                <a:lnTo>
                  <a:pt x="10800" y="0"/>
                </a:lnTo>
                <a:lnTo>
                  <a:pt x="7691" y="3104"/>
                </a:lnTo>
                <a:lnTo>
                  <a:pt x="3163" y="3163"/>
                </a:lnTo>
                <a:lnTo>
                  <a:pt x="3160" y="7557"/>
                </a:lnTo>
                <a:lnTo>
                  <a:pt x="0" y="10800"/>
                </a:lnTo>
                <a:close/>
              </a:path>
            </a:pathLst>
          </a:custGeom>
          <a:solidFill>
            <a:srgbClr val="E12839"/>
          </a:solidFill>
          <a:ln w="0">
            <a:solidFill>
              <a:srgbClr val="B6192A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"/>
          <p:cNvSpPr/>
          <p:nvPr/>
        </p:nvSpPr>
        <p:spPr bwMode="auto">
          <a:xfrm>
            <a:off x="3618720" y="2857680"/>
            <a:ext cx="570240" cy="379439"/>
          </a:xfrm>
          <a:custGeom>
            <a:avLst/>
            <a:gdLst>
              <a:gd name="textAreaLeft" fmla="*/ 129960 w 570240"/>
              <a:gd name="textAreaRight" fmla="*/ 441000 w 570240"/>
              <a:gd name="textAreaTop" fmla="*/ 86760 h 379440"/>
              <a:gd name="textAreaBottom" fmla="*/ 293760 h 379440"/>
            </a:gdLst>
            <a:ahLst/>
            <a:cxnLst/>
            <a:rect l="textAreaLeft" t="textAreaTop" r="textAreaRight" b="textAreaBottom"/>
            <a:pathLst>
              <a:path w="21600" h="21600" fill="norm" stroke="1" extrusionOk="0">
                <a:moveTo>
                  <a:pt x="0" y="10800"/>
                </a:moveTo>
                <a:lnTo>
                  <a:pt x="3104" y="13909"/>
                </a:lnTo>
                <a:lnTo>
                  <a:pt x="3163" y="18437"/>
                </a:lnTo>
                <a:lnTo>
                  <a:pt x="7557" y="18440"/>
                </a:lnTo>
                <a:lnTo>
                  <a:pt x="10800" y="21600"/>
                </a:lnTo>
                <a:lnTo>
                  <a:pt x="13909" y="18496"/>
                </a:lnTo>
                <a:lnTo>
                  <a:pt x="18437" y="18437"/>
                </a:lnTo>
                <a:lnTo>
                  <a:pt x="18440" y="14043"/>
                </a:lnTo>
                <a:lnTo>
                  <a:pt x="21600" y="10800"/>
                </a:lnTo>
                <a:lnTo>
                  <a:pt x="18496" y="7691"/>
                </a:lnTo>
                <a:lnTo>
                  <a:pt x="18437" y="3163"/>
                </a:lnTo>
                <a:lnTo>
                  <a:pt x="14043" y="3160"/>
                </a:lnTo>
                <a:lnTo>
                  <a:pt x="10800" y="0"/>
                </a:lnTo>
                <a:lnTo>
                  <a:pt x="7691" y="3104"/>
                </a:lnTo>
                <a:lnTo>
                  <a:pt x="3163" y="3163"/>
                </a:lnTo>
                <a:lnTo>
                  <a:pt x="3160" y="7557"/>
                </a:lnTo>
                <a:lnTo>
                  <a:pt x="0" y="10800"/>
                </a:lnTo>
                <a:close/>
              </a:path>
            </a:pathLst>
          </a:custGeom>
          <a:solidFill>
            <a:srgbClr val="E12839"/>
          </a:solidFill>
          <a:ln w="0">
            <a:solidFill>
              <a:srgbClr val="B6192A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"/>
          <p:cNvSpPr/>
          <p:nvPr/>
        </p:nvSpPr>
        <p:spPr bwMode="auto">
          <a:xfrm>
            <a:off x="7047000" y="2857680"/>
            <a:ext cx="570240" cy="379439"/>
          </a:xfrm>
          <a:custGeom>
            <a:avLst/>
            <a:gdLst>
              <a:gd name="textAreaLeft" fmla="*/ 129960 w 570240"/>
              <a:gd name="textAreaRight" fmla="*/ 441000 w 570240"/>
              <a:gd name="textAreaTop" fmla="*/ 86760 h 379440"/>
              <a:gd name="textAreaBottom" fmla="*/ 293760 h 379440"/>
            </a:gdLst>
            <a:ahLst/>
            <a:cxnLst/>
            <a:rect l="textAreaLeft" t="textAreaTop" r="textAreaRight" b="textAreaBottom"/>
            <a:pathLst>
              <a:path w="21600" h="21600" fill="norm" stroke="1" extrusionOk="0">
                <a:moveTo>
                  <a:pt x="0" y="10800"/>
                </a:moveTo>
                <a:lnTo>
                  <a:pt x="3104" y="13909"/>
                </a:lnTo>
                <a:lnTo>
                  <a:pt x="3163" y="18437"/>
                </a:lnTo>
                <a:lnTo>
                  <a:pt x="7557" y="18440"/>
                </a:lnTo>
                <a:lnTo>
                  <a:pt x="10800" y="21600"/>
                </a:lnTo>
                <a:lnTo>
                  <a:pt x="13909" y="18496"/>
                </a:lnTo>
                <a:lnTo>
                  <a:pt x="18437" y="18437"/>
                </a:lnTo>
                <a:lnTo>
                  <a:pt x="18440" y="14043"/>
                </a:lnTo>
                <a:lnTo>
                  <a:pt x="21600" y="10800"/>
                </a:lnTo>
                <a:lnTo>
                  <a:pt x="18496" y="7691"/>
                </a:lnTo>
                <a:lnTo>
                  <a:pt x="18437" y="3163"/>
                </a:lnTo>
                <a:lnTo>
                  <a:pt x="14043" y="3160"/>
                </a:lnTo>
                <a:lnTo>
                  <a:pt x="10800" y="0"/>
                </a:lnTo>
                <a:lnTo>
                  <a:pt x="7691" y="3104"/>
                </a:lnTo>
                <a:lnTo>
                  <a:pt x="3163" y="3163"/>
                </a:lnTo>
                <a:lnTo>
                  <a:pt x="3160" y="7557"/>
                </a:lnTo>
                <a:lnTo>
                  <a:pt x="0" y="10800"/>
                </a:lnTo>
                <a:close/>
              </a:path>
            </a:pathLst>
          </a:custGeom>
          <a:solidFill>
            <a:srgbClr val="E12839"/>
          </a:solidFill>
          <a:ln w="0">
            <a:solidFill>
              <a:srgbClr val="B6192A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 bwMode="auto">
          <a:xfrm>
            <a:off x="645840" y="-1800"/>
            <a:ext cx="10971000" cy="953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ВИЗУАЛИЗАЦИЯ (СОСТОЯНИЕ НА ТЕКУЩИЙ МОМЕНТ)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60" name=""/>
          <p:cNvGraphicFramePr>
            <a:graphicFrameLocks xmlns:a="http://schemas.openxmlformats.org/drawingml/2006/main"/>
          </p:cNvGraphicFramePr>
          <p:nvPr/>
        </p:nvGraphicFramePr>
        <p:xfrm>
          <a:off x="2160000" y="1440000"/>
          <a:ext cx="7559640" cy="4679640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3779280"/>
                <a:gridCol w="3780720"/>
              </a:tblGrid>
              <a:tr h="234000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ФОТО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ctr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ФОТО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ctr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4000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ФОТО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ctr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ФОТО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ctr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 bwMode="auto">
          <a:xfrm>
            <a:off x="645840" y="-1800"/>
            <a:ext cx="10971000" cy="953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ИДЕЯ ПРОЕКТА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62" name=""/>
          <p:cNvGraphicFramePr>
            <a:graphicFrameLocks xmlns:a="http://schemas.openxmlformats.org/drawingml/2006/main"/>
          </p:cNvGraphicFramePr>
          <p:nvPr/>
        </p:nvGraphicFramePr>
        <p:xfrm>
          <a:off x="720000" y="1440000"/>
          <a:ext cx="10440000" cy="3885480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5218920"/>
                <a:gridCol w="5221080"/>
              </a:tblGrid>
              <a:tr h="375840">
                <a:tc gridSpan="2">
                  <a:txBody>
                    <a:bodyPr/>
                    <a:p>
                      <a:pPr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проекта: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1170000">
                <a:tc gridSpan="2">
                  <a:txBody>
                    <a:bodyPr/>
                    <a:p>
                      <a:pPr>
                        <a:defRPr/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ctr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2340000">
                <a:tc>
                  <a:txBody>
                    <a:bodyPr/>
                    <a:p>
                      <a:pPr algn="just"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Реализация проекта поможет решить проблемы: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1.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2.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…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N.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 bwMode="auto">
          <a:xfrm>
            <a:off x="645840" y="-1800"/>
            <a:ext cx="10971000" cy="953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2400" b="0" strike="noStrike" spc="-1">
                <a:solidFill>
                  <a:schemeClr val="dk1"/>
                </a:solidFill>
                <a:latin typeface="Times New Roman"/>
              </a:rPr>
              <a:t>ПРЕДЛАГАЕМАЯ КОМАНДА ПРОЕКТА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64" name=""/>
          <p:cNvGraphicFramePr>
            <a:graphicFrameLocks xmlns:a="http://schemas.openxmlformats.org/drawingml/2006/main"/>
          </p:cNvGraphicFramePr>
          <p:nvPr/>
        </p:nvGraphicFramePr>
        <p:xfrm>
          <a:off x="720000" y="1440000"/>
          <a:ext cx="10980000" cy="3459600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460800"/>
                <a:gridCol w="3313440"/>
                <a:gridCol w="7205760"/>
              </a:tblGrid>
              <a:tr h="375840">
                <a:tc gridSpan="3">
                  <a:txBody>
                    <a:bodyPr/>
                    <a:p>
                      <a:pPr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Руководитель проекта: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96720">
                <a:tc gridSpan="3">
                  <a:txBody>
                    <a:bodyPr/>
                    <a:p>
                      <a:pPr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ФИО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ctr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347400">
                <a:tc gridSpan="3">
                  <a:txBody>
                    <a:bodyPr/>
                    <a:p>
                      <a:pPr algn="just"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Команда проекта: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45612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1.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ФИО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Должность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7628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2.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ФИО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Должность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7628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...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ФИО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Должность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9708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ФИО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just"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Должность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000000"/>
                      </a:solidFill>
                    </a:lnL>
                    <a:lnR w="7200" algn="ctr">
                      <a:solidFill>
                        <a:srgbClr val="000000"/>
                      </a:solidFill>
                    </a:lnR>
                    <a:lnT w="7200" algn="ctr">
                      <a:solidFill>
                        <a:srgbClr val="000000"/>
                      </a:solidFill>
                    </a:lnT>
                    <a:lnB w="7200" algn="ctr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5" name="Рисунок 2" descr=""/>
          <p:cNvPicPr/>
          <p:nvPr/>
        </p:nvPicPr>
        <p:blipFill>
          <a:blip r:embed="rId2"/>
          <a:stretch/>
        </p:blipFill>
        <p:spPr bwMode="auto">
          <a:xfrm>
            <a:off x="1996920" y="5040"/>
            <a:ext cx="10215720" cy="6888960"/>
          </a:xfrm>
          <a:prstGeom prst="rect">
            <a:avLst/>
          </a:prstGeom>
          <a:ln w="0">
            <a:noFill/>
          </a:ln>
        </p:spPr>
      </p:pic>
      <p:pic>
        <p:nvPicPr>
          <p:cNvPr id="166" name="Рисунок 5" descr=""/>
          <p:cNvPicPr/>
          <p:nvPr/>
        </p:nvPicPr>
        <p:blipFill>
          <a:blip r:embed="rId3"/>
          <a:srcRect l="52832" t="0" r="0" b="0"/>
          <a:stretch/>
        </p:blipFill>
        <p:spPr bwMode="auto">
          <a:xfrm>
            <a:off x="110880" y="360"/>
            <a:ext cx="1077120" cy="1401120"/>
          </a:xfrm>
          <a:prstGeom prst="rect">
            <a:avLst/>
          </a:prstGeom>
          <a:ln w="0">
            <a:noFill/>
          </a:ln>
        </p:spPr>
      </p:pic>
      <p:pic>
        <p:nvPicPr>
          <p:cNvPr id="167" name="Picture 3" descr=""/>
          <p:cNvPicPr/>
          <p:nvPr/>
        </p:nvPicPr>
        <p:blipFill>
          <a:blip r:embed="rId4"/>
          <a:stretch/>
        </p:blipFill>
        <p:spPr bwMode="auto">
          <a:xfrm>
            <a:off x="1440000" y="216000"/>
            <a:ext cx="862200" cy="1078200"/>
          </a:xfrm>
          <a:prstGeom prst="rect">
            <a:avLst/>
          </a:prstGeom>
          <a:ln w="0">
            <a:noFill/>
          </a:ln>
        </p:spPr>
      </p:pic>
      <p:sp>
        <p:nvSpPr>
          <p:cNvPr id="168" name=""/>
          <p:cNvSpPr/>
          <p:nvPr/>
        </p:nvSpPr>
        <p:spPr bwMode="auto">
          <a:xfrm>
            <a:off x="2520360" y="50040"/>
            <a:ext cx="1618560" cy="1618560"/>
          </a:xfrm>
          <a:prstGeom prst="rect">
            <a:avLst/>
          </a:prstGeom>
          <a:noFill/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Эмблема учреждения</a:t>
            </a:r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TextBox 7"/>
          <p:cNvSpPr/>
          <p:nvPr/>
        </p:nvSpPr>
        <p:spPr bwMode="auto">
          <a:xfrm>
            <a:off x="180360" y="2426040"/>
            <a:ext cx="7777440" cy="456120"/>
          </a:xfrm>
          <a:custGeom>
            <a:avLst/>
            <a:gdLst>
              <a:gd name="textAreaLeft" fmla="*/ 0 w 7777440"/>
              <a:gd name="textAreaRight" fmla="*/ 7779240 w 7777440"/>
              <a:gd name="textAreaTop" fmla="*/ 0 h 456120"/>
              <a:gd name="textAreaBottom" fmla="*/ 457920 h 456120"/>
            </a:gdLst>
            <a:ahLst/>
            <a:cxnLst/>
            <a:rect l="textAreaLeft" t="textAreaTop" r="textAreaRight" b="textAreaBottom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tIns="0" rIns="0" bIns="0" anchor="t">
            <a:spAutoFit/>
          </a:bodyPr>
          <a:p>
            <a:pPr defTabSz="914400">
              <a:lnSpc>
                <a:spcPct val="100000"/>
              </a:lnSpc>
              <a:tabLst>
                <a:tab pos="0" algn="l"/>
              </a:tabLst>
              <a:defRPr/>
            </a:pPr>
            <a:r>
              <a:rPr lang="ru-RU" sz="3000" b="1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Тема проекта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TextBox 8"/>
          <p:cNvSpPr/>
          <p:nvPr/>
        </p:nvSpPr>
        <p:spPr bwMode="auto">
          <a:xfrm>
            <a:off x="180000" y="3600360"/>
            <a:ext cx="5017320" cy="1136520"/>
          </a:xfrm>
          <a:custGeom>
            <a:avLst/>
            <a:gdLst>
              <a:gd name="textAreaLeft" fmla="*/ 0 w 5017320"/>
              <a:gd name="textAreaRight" fmla="*/ 5019120 w 5017320"/>
              <a:gd name="textAreaTop" fmla="*/ 0 h 1136520"/>
              <a:gd name="textAreaBottom" fmla="*/ 1137960 h 1136520"/>
            </a:gdLst>
            <a:ahLst/>
            <a:cxnLst/>
            <a:rect l="textAreaLeft" t="textAreaTop" r="textAreaRight" b="textAreaBottom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86400" tIns="43200" rIns="86400" bIns="43200" anchor="t">
            <a:spAutoFit/>
          </a:bodyPr>
          <a:p>
            <a:pPr defTabSz="914400">
              <a:lnSpc>
                <a:spcPct val="100000"/>
              </a:lnSpc>
              <a:tabLst>
                <a:tab pos="0" algn="l"/>
              </a:tabLst>
              <a:defRPr/>
            </a:pPr>
            <a:r>
              <a:rPr lang="ru-RU" sz="2300" b="1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Докладчик:</a:t>
            </a:r>
            <a:endParaRPr lang="ru-RU" sz="23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  <a:defRPr/>
            </a:pPr>
            <a:r>
              <a:rPr lang="ru-RU" sz="23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ФИО</a:t>
            </a:r>
            <a:endParaRPr lang="ru-RU" sz="23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  <a:defRPr/>
            </a:pPr>
            <a:r>
              <a:rPr lang="ru-RU" sz="23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должность</a:t>
            </a:r>
            <a:endParaRPr lang="ru-RU" sz="2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TextBox 9"/>
          <p:cNvSpPr/>
          <p:nvPr/>
        </p:nvSpPr>
        <p:spPr bwMode="auto">
          <a:xfrm>
            <a:off x="180000" y="4982400"/>
            <a:ext cx="5017320" cy="786240"/>
          </a:xfrm>
          <a:custGeom>
            <a:avLst/>
            <a:gdLst>
              <a:gd name="textAreaLeft" fmla="*/ 0 w 5017320"/>
              <a:gd name="textAreaRight" fmla="*/ 5019120 w 5017320"/>
              <a:gd name="textAreaTop" fmla="*/ 0 h 786240"/>
              <a:gd name="textAreaBottom" fmla="*/ 787680 h 786240"/>
            </a:gdLst>
            <a:ahLst/>
            <a:cxnLst/>
            <a:rect l="textAreaLeft" t="textAreaTop" r="textAreaRight" b="textAreaBottom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86400" tIns="43200" rIns="86400" bIns="43200" anchor="t">
            <a:spAutoFit/>
          </a:bodyPr>
          <a:p>
            <a:pPr defTabSz="914400">
              <a:lnSpc>
                <a:spcPct val="100000"/>
              </a:lnSpc>
              <a:tabLst>
                <a:tab pos="0" algn="l"/>
              </a:tabLst>
              <a:defRPr/>
            </a:pPr>
            <a:r>
              <a:rPr lang="ru-RU" sz="2300" b="1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Организация:</a:t>
            </a:r>
            <a:endParaRPr lang="ru-RU" sz="23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  <a:defRPr/>
            </a:pPr>
            <a:r>
              <a:rPr lang="ru-RU" sz="23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Полное наименование</a:t>
            </a:r>
            <a:endParaRPr lang="ru-RU" sz="23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R7-Office/7.4.0.112</Application>
  <DocSecurity>0</DocSecurity>
  <PresentationFormat/>
  <Paragraphs>0</Paragraphs>
  <Slides>6</Slides>
  <Notes>6</Notes>
  <HiddenSlides>0</HiddenSlides>
  <MMClips>2</MMClips>
  <ScaleCrop>0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Theme 1</vt:lpstr>
      <vt:lpstr>Theme 2</vt:lpstr>
      <vt:lpstr>Slide 1</vt:lpstr>
      <vt:lpstr>Slide 2</vt:lpstr>
      <vt:lpstr>Slide 3</vt:lpstr>
      <vt:lpstr>Slide 4</vt:lpstr>
      <vt:lpstr>Slide 5</vt:lpstr>
      <vt:lpstr>Slide 6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Microsoft Office User</dc:creator>
  <cp:keywords/>
  <dc:description/>
  <dc:identifier/>
  <dc:language>ru-RU</dc:language>
  <cp:lastModifiedBy>Управление Бережливое</cp:lastModifiedBy>
  <cp:revision>39</cp:revision>
  <dcterms:created xsi:type="dcterms:W3CDTF">2019-04-02T07:58:05Z</dcterms:created>
  <dcterms:modified xsi:type="dcterms:W3CDTF">2024-03-27T01:29:05Z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r8>2.000000</vt:r8>
  </property>
  <property fmtid="{D5CDD505-2E9C-101B-9397-08002B2CF9AE}" pid="3" name="Notes">
    <vt:r8>6.000000</vt:r8>
  </property>
  <property fmtid="{D5CDD505-2E9C-101B-9397-08002B2CF9AE}" pid="4" name="PresentationFormat">
    <vt:lpwstr>Произвольный</vt:lpwstr>
  </property>
  <property fmtid="{D5CDD505-2E9C-101B-9397-08002B2CF9AE}" pid="5" name="Slides">
    <vt:r8>6.000000</vt:r8>
  </property>
</Properties>
</file>