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image6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8" r:id="rId3"/>
    <p:sldMasterId id="2147483685" r:id="rId4"/>
    <p:sldMasterId id="2147483716" r:id="rId5"/>
  </p:sldMasterIdLst>
  <p:sldIdLst>
    <p:sldId id="256" r:id="rId6"/>
    <p:sldId id="295" r:id="rId7"/>
    <p:sldId id="296" r:id="rId8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9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6.xml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Relationship Id="rId4" Type="http://schemas.openxmlformats.org/officeDocument/2006/relationships/image" Target="../media/image8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11" y="1781308"/>
            <a:ext cx="12192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646" y="2928361"/>
            <a:ext cx="2184420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5042" y="4208380"/>
            <a:ext cx="7741925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54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5C34-81B4-43DC-8C43-72BC8709E8C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EE52-E785-49D3-AD32-BC7B81BC1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9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7867" y="231775"/>
            <a:ext cx="11616267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19050">
            <a:solidFill>
              <a:srgbClr val="1A3B7A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87867" y="6621462"/>
            <a:ext cx="11616267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19050">
            <a:solidFill>
              <a:srgbClr val="1A3B7A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9072034" y="6209449"/>
            <a:ext cx="2688167" cy="3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30"/>
              </a:spcBef>
            </a:pPr>
            <a:r>
              <a:rPr lang="en-US" spc="-5"/>
              <a:t>Date/Status/Title | </a:t>
            </a:r>
            <a:r>
              <a:rPr lang="en-US" spc="-10"/>
              <a:t>Member </a:t>
            </a:r>
            <a:r>
              <a:rPr lang="en-US" spc="-5"/>
              <a:t>of </a:t>
            </a:r>
            <a:r>
              <a:rPr lang="en-US" spc="-10"/>
              <a:t>METRO</a:t>
            </a:r>
            <a:r>
              <a:rPr lang="en-US" spc="130"/>
              <a:t> </a:t>
            </a:r>
            <a:r>
              <a:rPr lang="en-US" spc="-5"/>
              <a:t>GROUP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A3B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5"/>
              <a:t>Сергей Илюха METRO </a:t>
            </a:r>
            <a:r>
              <a:rPr lang="en-US"/>
              <a:t>EXPO </a:t>
            </a:r>
            <a:r>
              <a:rPr lang="en-US" spc="-15"/>
              <a:t>МОСКВА</a:t>
            </a:r>
            <a:r>
              <a:rPr lang="en-US" spc="-10"/>
              <a:t> </a:t>
            </a:r>
            <a:r>
              <a:rPr lang="en-US"/>
              <a:t>2016</a:t>
            </a:r>
          </a:p>
          <a:p>
            <a:pPr marL="12700">
              <a:spcBef>
                <a:spcPts val="830"/>
              </a:spcBef>
            </a:pPr>
            <a:r>
              <a:rPr lang="en-US" sz="700" b="0" spc="-5">
                <a:solidFill>
                  <a:srgbClr val="7E7E7E"/>
                </a:solidFill>
              </a:rPr>
              <a:t>Classification level: </a:t>
            </a:r>
            <a:r>
              <a:rPr lang="en-US" sz="700" spc="-5">
                <a:solidFill>
                  <a:srgbClr val="7E7E7E"/>
                </a:solidFill>
              </a:rPr>
              <a:t>Strictly </a:t>
            </a:r>
            <a:r>
              <a:rPr lang="en-US" sz="700" spc="-10">
                <a:solidFill>
                  <a:srgbClr val="7E7E7E"/>
                </a:solidFill>
              </a:rPr>
              <a:t>Confidential, Confidential, For internal </a:t>
            </a:r>
            <a:r>
              <a:rPr lang="en-US" sz="700" spc="-5">
                <a:solidFill>
                  <a:srgbClr val="7E7E7E"/>
                </a:solidFill>
              </a:rPr>
              <a:t>Use </a:t>
            </a:r>
            <a:r>
              <a:rPr lang="en-US" sz="700" spc="-10">
                <a:solidFill>
                  <a:srgbClr val="7E7E7E"/>
                </a:solidFill>
              </a:rPr>
              <a:t>Only,</a:t>
            </a:r>
            <a:r>
              <a:rPr lang="en-US" sz="700" spc="110">
                <a:solidFill>
                  <a:srgbClr val="7E7E7E"/>
                </a:solidFill>
              </a:rPr>
              <a:t> </a:t>
            </a:r>
            <a:r>
              <a:rPr lang="en-US" sz="700" spc="-10">
                <a:solidFill>
                  <a:srgbClr val="7E7E7E"/>
                </a:solidFill>
              </a:rPr>
              <a:t>Public</a:t>
            </a:r>
            <a:endParaRPr lang="en-US" sz="70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30"/>
              </a:spcBef>
            </a:pPr>
            <a:fld id="{81D60167-4931-47E6-BA6A-407CBD079E47}" type="slidenum">
              <a:rPr lang="ru-RU" spc="-5" smtClean="0"/>
              <a:pPr marL="25400">
                <a:spcBef>
                  <a:spcPts val="30"/>
                </a:spcBef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3794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3989CF0C-89F1-4543-91D1-93F35F85E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01" t="37679" b="-180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0D75269-6B44-44BA-AA9D-3D54F54C5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8" t="702" r="2570" b="55569"/>
          <a:stretch/>
        </p:blipFill>
        <p:spPr>
          <a:xfrm>
            <a:off x="1" y="1808162"/>
            <a:ext cx="12191999" cy="5049837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4424E7B5-6697-47B5-AEEF-C3C3C710B3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73637" y="3332874"/>
            <a:ext cx="1641522" cy="645845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8CE5FC3-F529-43A4-A307-FB228BE539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4376" y="4539125"/>
            <a:ext cx="5796501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25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BAAC14C-8DF3-403D-9114-4F6CEFF908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345" y="0"/>
            <a:ext cx="12199726" cy="5326166"/>
          </a:xfrm>
          <a:custGeom>
            <a:avLst/>
            <a:gdLst>
              <a:gd name="connsiteX0" fmla="*/ 0 w 12199726"/>
              <a:gd name="connsiteY0" fmla="*/ 0 h 5326166"/>
              <a:gd name="connsiteX1" fmla="*/ 12197345 w 12199726"/>
              <a:gd name="connsiteY1" fmla="*/ 0 h 5326166"/>
              <a:gd name="connsiteX2" fmla="*/ 12199726 w 12199726"/>
              <a:gd name="connsiteY2" fmla="*/ 1828109 h 5326166"/>
              <a:gd name="connsiteX3" fmla="*/ 6920504 w 12199726"/>
              <a:gd name="connsiteY3" fmla="*/ 3341833 h 5326166"/>
              <a:gd name="connsiteX4" fmla="*/ 6920504 w 12199726"/>
              <a:gd name="connsiteY4" fmla="*/ 3332874 h 5326166"/>
              <a:gd name="connsiteX5" fmla="*/ 5278983 w 12199726"/>
              <a:gd name="connsiteY5" fmla="*/ 3332874 h 5326166"/>
              <a:gd name="connsiteX6" fmla="*/ 5278983 w 12199726"/>
              <a:gd name="connsiteY6" fmla="*/ 3812511 h 5326166"/>
              <a:gd name="connsiteX7" fmla="*/ 0 w 12199726"/>
              <a:gd name="connsiteY7" fmla="*/ 5326166 h 5326166"/>
              <a:gd name="connsiteX0" fmla="*/ 0 w 12199726"/>
              <a:gd name="connsiteY0" fmla="*/ 0 h 5326166"/>
              <a:gd name="connsiteX1" fmla="*/ 12197345 w 12199726"/>
              <a:gd name="connsiteY1" fmla="*/ 0 h 5326166"/>
              <a:gd name="connsiteX2" fmla="*/ 12199726 w 12199726"/>
              <a:gd name="connsiteY2" fmla="*/ 1828109 h 5326166"/>
              <a:gd name="connsiteX3" fmla="*/ 6920504 w 12199726"/>
              <a:gd name="connsiteY3" fmla="*/ 3337070 h 5326166"/>
              <a:gd name="connsiteX4" fmla="*/ 6920504 w 12199726"/>
              <a:gd name="connsiteY4" fmla="*/ 3332874 h 5326166"/>
              <a:gd name="connsiteX5" fmla="*/ 5278983 w 12199726"/>
              <a:gd name="connsiteY5" fmla="*/ 3332874 h 5326166"/>
              <a:gd name="connsiteX6" fmla="*/ 5278983 w 12199726"/>
              <a:gd name="connsiteY6" fmla="*/ 3812511 h 5326166"/>
              <a:gd name="connsiteX7" fmla="*/ 0 w 12199726"/>
              <a:gd name="connsiteY7" fmla="*/ 5326166 h 5326166"/>
              <a:gd name="connsiteX8" fmla="*/ 0 w 12199726"/>
              <a:gd name="connsiteY8" fmla="*/ 0 h 5326166"/>
              <a:gd name="connsiteX0" fmla="*/ 0 w 12199726"/>
              <a:gd name="connsiteY0" fmla="*/ 0 h 5326166"/>
              <a:gd name="connsiteX1" fmla="*/ 12197345 w 12199726"/>
              <a:gd name="connsiteY1" fmla="*/ 0 h 5326166"/>
              <a:gd name="connsiteX2" fmla="*/ 12199726 w 12199726"/>
              <a:gd name="connsiteY2" fmla="*/ 1828109 h 5326166"/>
              <a:gd name="connsiteX3" fmla="*/ 6920504 w 12199726"/>
              <a:gd name="connsiteY3" fmla="*/ 3337070 h 5326166"/>
              <a:gd name="connsiteX4" fmla="*/ 6920504 w 12199726"/>
              <a:gd name="connsiteY4" fmla="*/ 3332874 h 5326166"/>
              <a:gd name="connsiteX5" fmla="*/ 5278983 w 12199726"/>
              <a:gd name="connsiteY5" fmla="*/ 3332874 h 5326166"/>
              <a:gd name="connsiteX6" fmla="*/ 5278983 w 12199726"/>
              <a:gd name="connsiteY6" fmla="*/ 3807748 h 5326166"/>
              <a:gd name="connsiteX7" fmla="*/ 0 w 12199726"/>
              <a:gd name="connsiteY7" fmla="*/ 5326166 h 5326166"/>
              <a:gd name="connsiteX8" fmla="*/ 0 w 12199726"/>
              <a:gd name="connsiteY8" fmla="*/ 0 h 5326166"/>
              <a:gd name="connsiteX0" fmla="*/ 0 w 12199726"/>
              <a:gd name="connsiteY0" fmla="*/ 0 h 5326166"/>
              <a:gd name="connsiteX1" fmla="*/ 12197345 w 12199726"/>
              <a:gd name="connsiteY1" fmla="*/ 0 h 5326166"/>
              <a:gd name="connsiteX2" fmla="*/ 12199726 w 12199726"/>
              <a:gd name="connsiteY2" fmla="*/ 1828109 h 5326166"/>
              <a:gd name="connsiteX3" fmla="*/ 6920504 w 12199726"/>
              <a:gd name="connsiteY3" fmla="*/ 3337070 h 5326166"/>
              <a:gd name="connsiteX4" fmla="*/ 6920504 w 12199726"/>
              <a:gd name="connsiteY4" fmla="*/ 3332874 h 5326166"/>
              <a:gd name="connsiteX5" fmla="*/ 5278983 w 12199726"/>
              <a:gd name="connsiteY5" fmla="*/ 3332874 h 5326166"/>
              <a:gd name="connsiteX6" fmla="*/ 5278983 w 12199726"/>
              <a:gd name="connsiteY6" fmla="*/ 3802985 h 5326166"/>
              <a:gd name="connsiteX7" fmla="*/ 0 w 12199726"/>
              <a:gd name="connsiteY7" fmla="*/ 5326166 h 5326166"/>
              <a:gd name="connsiteX8" fmla="*/ 0 w 12199726"/>
              <a:gd name="connsiteY8" fmla="*/ 0 h 5326166"/>
              <a:gd name="connsiteX0" fmla="*/ 0 w 12199726"/>
              <a:gd name="connsiteY0" fmla="*/ 0 h 5326166"/>
              <a:gd name="connsiteX1" fmla="*/ 12197345 w 12199726"/>
              <a:gd name="connsiteY1" fmla="*/ 0 h 5326166"/>
              <a:gd name="connsiteX2" fmla="*/ 12199726 w 12199726"/>
              <a:gd name="connsiteY2" fmla="*/ 1828109 h 5326166"/>
              <a:gd name="connsiteX3" fmla="*/ 6920504 w 12199726"/>
              <a:gd name="connsiteY3" fmla="*/ 3334689 h 5326166"/>
              <a:gd name="connsiteX4" fmla="*/ 6920504 w 12199726"/>
              <a:gd name="connsiteY4" fmla="*/ 3332874 h 5326166"/>
              <a:gd name="connsiteX5" fmla="*/ 5278983 w 12199726"/>
              <a:gd name="connsiteY5" fmla="*/ 3332874 h 5326166"/>
              <a:gd name="connsiteX6" fmla="*/ 5278983 w 12199726"/>
              <a:gd name="connsiteY6" fmla="*/ 3802985 h 5326166"/>
              <a:gd name="connsiteX7" fmla="*/ 0 w 12199726"/>
              <a:gd name="connsiteY7" fmla="*/ 5326166 h 5326166"/>
              <a:gd name="connsiteX8" fmla="*/ 0 w 12199726"/>
              <a:gd name="connsiteY8" fmla="*/ 0 h 532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9726" h="5326166">
                <a:moveTo>
                  <a:pt x="0" y="0"/>
                </a:moveTo>
                <a:lnTo>
                  <a:pt x="12197345" y="0"/>
                </a:lnTo>
                <a:cubicBezTo>
                  <a:pt x="12198139" y="609370"/>
                  <a:pt x="12198932" y="1218739"/>
                  <a:pt x="12199726" y="1828109"/>
                </a:cubicBezTo>
                <a:lnTo>
                  <a:pt x="6920504" y="3334689"/>
                </a:lnTo>
                <a:lnTo>
                  <a:pt x="6920504" y="3332874"/>
                </a:lnTo>
                <a:lnTo>
                  <a:pt x="5278983" y="3332874"/>
                </a:lnTo>
                <a:lnTo>
                  <a:pt x="5278983" y="3802985"/>
                </a:lnTo>
                <a:lnTo>
                  <a:pt x="0" y="53261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9B7E92-6D1D-4D65-92A2-E5D4B5215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t="702" r="2570" b="55569"/>
          <a:stretch/>
        </p:blipFill>
        <p:spPr>
          <a:xfrm>
            <a:off x="1" y="1808162"/>
            <a:ext cx="12191999" cy="5049838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1EDD6AB7-22AB-479F-9637-1A3294F0BC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3637" y="3332874"/>
            <a:ext cx="1641522" cy="645845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584F2D9-21D4-4D15-BFF0-AE5E7438C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4376" y="4539125"/>
            <a:ext cx="5796501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5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>
            <a:extLst>
              <a:ext uri="{FF2B5EF4-FFF2-40B4-BE49-F238E27FC236}">
                <a16:creationId xmlns:a16="http://schemas.microsoft.com/office/drawing/2014/main" id="{6407010E-9601-4237-A1CA-07CD4BCA4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574" t="33028" r="10704" b="12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2D3CC95F-E2C4-4FC0-A02D-5C1E8691FD74}"/>
              </a:ext>
            </a:extLst>
          </p:cNvPr>
          <p:cNvSpPr/>
          <p:nvPr userDrawn="1"/>
        </p:nvSpPr>
        <p:spPr>
          <a:xfrm>
            <a:off x="-20573" y="0"/>
            <a:ext cx="1223314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20AC684-6CA1-45A8-B84D-28B50E48D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8" r="2388" b="68955"/>
          <a:stretch/>
        </p:blipFill>
        <p:spPr>
          <a:xfrm>
            <a:off x="-20573" y="3273834"/>
            <a:ext cx="12212572" cy="3584167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2382AD18-2AC6-4EC6-943C-EADD1FEE1F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73636" y="4874038"/>
            <a:ext cx="1641522" cy="645845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95F1675-FBEA-4DF9-8C9E-9FD5BC5D2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2797" y="1562824"/>
            <a:ext cx="9191708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95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82C4C50-BE36-44A0-A786-EB80ED821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4381" cy="6858000"/>
          </a:xfrm>
          <a:custGeom>
            <a:avLst/>
            <a:gdLst>
              <a:gd name="connsiteX0" fmla="*/ 0 w 12194381"/>
              <a:gd name="connsiteY0" fmla="*/ 0 h 6858000"/>
              <a:gd name="connsiteX1" fmla="*/ 12191999 w 12194381"/>
              <a:gd name="connsiteY1" fmla="*/ 0 h 6858000"/>
              <a:gd name="connsiteX2" fmla="*/ 12194381 w 12194381"/>
              <a:gd name="connsiteY2" fmla="*/ 3369468 h 6858000"/>
              <a:gd name="connsiteX3" fmla="*/ 6915158 w 12194381"/>
              <a:gd name="connsiteY3" fmla="*/ 4879733 h 6858000"/>
              <a:gd name="connsiteX4" fmla="*/ 6915158 w 12194381"/>
              <a:gd name="connsiteY4" fmla="*/ 4874038 h 6858000"/>
              <a:gd name="connsiteX5" fmla="*/ 5273636 w 12194381"/>
              <a:gd name="connsiteY5" fmla="*/ 4874038 h 6858000"/>
              <a:gd name="connsiteX6" fmla="*/ 5273636 w 12194381"/>
              <a:gd name="connsiteY6" fmla="*/ 5349334 h 6858000"/>
              <a:gd name="connsiteX7" fmla="*/ 0 w 12194381"/>
              <a:gd name="connsiteY7" fmla="*/ 6858000 h 6858000"/>
              <a:gd name="connsiteX0" fmla="*/ 0 w 12194381"/>
              <a:gd name="connsiteY0" fmla="*/ 0 h 6858000"/>
              <a:gd name="connsiteX1" fmla="*/ 12191999 w 12194381"/>
              <a:gd name="connsiteY1" fmla="*/ 0 h 6858000"/>
              <a:gd name="connsiteX2" fmla="*/ 12194381 w 12194381"/>
              <a:gd name="connsiteY2" fmla="*/ 3369468 h 6858000"/>
              <a:gd name="connsiteX3" fmla="*/ 6915158 w 12194381"/>
              <a:gd name="connsiteY3" fmla="*/ 4879733 h 6858000"/>
              <a:gd name="connsiteX4" fmla="*/ 6915158 w 12194381"/>
              <a:gd name="connsiteY4" fmla="*/ 4874038 h 6858000"/>
              <a:gd name="connsiteX5" fmla="*/ 5273636 w 12194381"/>
              <a:gd name="connsiteY5" fmla="*/ 4874038 h 6858000"/>
              <a:gd name="connsiteX6" fmla="*/ 5273636 w 12194381"/>
              <a:gd name="connsiteY6" fmla="*/ 5344571 h 6858000"/>
              <a:gd name="connsiteX7" fmla="*/ 0 w 12194381"/>
              <a:gd name="connsiteY7" fmla="*/ 6858000 h 6858000"/>
              <a:gd name="connsiteX8" fmla="*/ 0 w 121943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381" h="6858000">
                <a:moveTo>
                  <a:pt x="0" y="0"/>
                </a:moveTo>
                <a:lnTo>
                  <a:pt x="12191999" y="0"/>
                </a:lnTo>
                <a:lnTo>
                  <a:pt x="12194381" y="3369468"/>
                </a:lnTo>
                <a:lnTo>
                  <a:pt x="6915158" y="4879733"/>
                </a:lnTo>
                <a:lnTo>
                  <a:pt x="6915158" y="4874038"/>
                </a:lnTo>
                <a:lnTo>
                  <a:pt x="5273636" y="4874038"/>
                </a:lnTo>
                <a:lnTo>
                  <a:pt x="5273636" y="534457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the menu bar and then on ‘pictures' to insert a picture.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A2FB491-7D18-4D6C-8999-6CB4A980A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0573" y="3273834"/>
            <a:ext cx="12212572" cy="3584167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B731E6F-7821-4207-86AF-D770C513BA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3636" y="4874038"/>
            <a:ext cx="1641522" cy="645845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82F1879-60A0-4689-8CC9-3100D4FBD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2797" y="1562824"/>
            <a:ext cx="9191708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9824F51-59E1-4DE8-AF54-3AAB0F6DA0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622" y="3372328"/>
            <a:ext cx="12213621" cy="3498374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5396D5B9-F937-4A50-B52D-7BC8B1FA0D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3636" y="4874038"/>
            <a:ext cx="1641522" cy="645845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8A5F43EB-D504-4FDA-B334-27B0601FD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2797" y="1562824"/>
            <a:ext cx="9191708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tx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920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C39B3A0-8512-474B-959E-9BE2AE834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34860" y="3273834"/>
            <a:ext cx="12226859" cy="3584167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FFBE283-A42F-47F9-98FF-0878F29019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3636" y="4874038"/>
            <a:ext cx="1641522" cy="645845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F7F1C47-4E4F-4B2B-B3A1-91B9CAABB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6163" y="2162779"/>
            <a:ext cx="8984974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230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4EF2C61-3D85-48F5-8C20-EC8DE055B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01" t="37679" b="-180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A444AD-05B0-421D-AFC9-F6B9C991D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8" t="702" r="2570" b="55569"/>
          <a:stretch/>
        </p:blipFill>
        <p:spPr>
          <a:xfrm>
            <a:off x="1" y="1808162"/>
            <a:ext cx="12191999" cy="5049837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4F19F9F6-A5E7-4451-AC4F-C8D74CA6EF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73702" y="3333353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6FAACFB-122C-4C31-B980-670C94BEA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4376" y="4539125"/>
            <a:ext cx="5796501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179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7CB03318-A36A-4728-AB14-B4B971797A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929" y="0"/>
            <a:ext cx="12193576" cy="5321958"/>
          </a:xfrm>
          <a:custGeom>
            <a:avLst/>
            <a:gdLst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15587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8459 h 5321958"/>
              <a:gd name="connsiteX6" fmla="*/ 0 w 12193576"/>
              <a:gd name="connsiteY6" fmla="*/ 5321958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8459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7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80012 w 12193576"/>
              <a:gd name="connsiteY5" fmla="*/ 3801316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1316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8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170475 w 12193576"/>
              <a:gd name="connsiteY5" fmla="*/ 3941811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8461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9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9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76" h="5321958">
                <a:moveTo>
                  <a:pt x="0" y="0"/>
                </a:moveTo>
                <a:lnTo>
                  <a:pt x="12191999" y="0"/>
                </a:lnTo>
                <a:cubicBezTo>
                  <a:pt x="12192525" y="608377"/>
                  <a:pt x="12193050" y="1216753"/>
                  <a:pt x="12193576" y="1825130"/>
                </a:cubicBezTo>
                <a:lnTo>
                  <a:pt x="6906062" y="3338732"/>
                </a:lnTo>
                <a:lnTo>
                  <a:pt x="5277631" y="3338732"/>
                </a:lnTo>
                <a:cubicBezTo>
                  <a:pt x="5278425" y="3492927"/>
                  <a:pt x="5276837" y="3651885"/>
                  <a:pt x="5277631" y="3806080"/>
                </a:cubicBezTo>
                <a:lnTo>
                  <a:pt x="0" y="53219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F6F208B-A288-4E15-BF5E-D19294F3C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t="702" r="2570" b="55569"/>
          <a:stretch/>
        </p:blipFill>
        <p:spPr>
          <a:xfrm>
            <a:off x="1" y="1808162"/>
            <a:ext cx="12191999" cy="5049837"/>
          </a:xfrm>
          <a:prstGeom prst="rect">
            <a:avLst/>
          </a:prstGeom>
        </p:spPr>
      </p:pic>
      <p:pic>
        <p:nvPicPr>
          <p:cNvPr id="24" name="Picture 38">
            <a:extLst>
              <a:ext uri="{FF2B5EF4-FFF2-40B4-BE49-F238E27FC236}">
                <a16:creationId xmlns:a16="http://schemas.microsoft.com/office/drawing/2014/main" id="{FF34BBB0-9294-4641-A84F-CB4B0FEE9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3702" y="3333353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0A5EE44-B491-4E48-A225-8E0608DAFD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4376" y="4539125"/>
            <a:ext cx="5796501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84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11" y="1781308"/>
            <a:ext cx="12192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5361" y="-1"/>
            <a:ext cx="12197345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646" y="2928361"/>
            <a:ext cx="2184420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5042" y="4208380"/>
            <a:ext cx="7741925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81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112D3EAB-CC85-47C4-8E39-1ED23EB24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574" t="33028" r="10704" b="12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FCB42CC2-84CD-40C1-8894-BB7B0616AF28}"/>
              </a:ext>
            </a:extLst>
          </p:cNvPr>
          <p:cNvSpPr/>
          <p:nvPr userDrawn="1"/>
        </p:nvSpPr>
        <p:spPr>
          <a:xfrm>
            <a:off x="-20573" y="0"/>
            <a:ext cx="1223314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4CB25B8-800D-444C-816C-822BD53FA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8" r="2388" b="68955"/>
          <a:stretch/>
        </p:blipFill>
        <p:spPr>
          <a:xfrm>
            <a:off x="-20573" y="3273834"/>
            <a:ext cx="12212572" cy="3584167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0D60D24F-09E7-44BC-BD8F-9C75CEA797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73984" y="4874207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2AE18D5-537B-4C13-B257-FF52CBB478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2797" y="1562824"/>
            <a:ext cx="9191708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241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1F6D3149-48CC-43A2-B113-9FE0632FDA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212572" cy="6858000"/>
          </a:xfrm>
          <a:custGeom>
            <a:avLst/>
            <a:gdLst>
              <a:gd name="connsiteX0" fmla="*/ 0 w 12212572"/>
              <a:gd name="connsiteY0" fmla="*/ 0 h 6858000"/>
              <a:gd name="connsiteX1" fmla="*/ 12212572 w 12212572"/>
              <a:gd name="connsiteY1" fmla="*/ 0 h 6858000"/>
              <a:gd name="connsiteX2" fmla="*/ 12212572 w 12212572"/>
              <a:gd name="connsiteY2" fmla="*/ 3381469 h 6858000"/>
              <a:gd name="connsiteX3" fmla="*/ 6912299 w 12212572"/>
              <a:gd name="connsiteY3" fmla="*/ 4890289 h 6858000"/>
              <a:gd name="connsiteX4" fmla="*/ 6912299 w 12212572"/>
              <a:gd name="connsiteY4" fmla="*/ 4877205 h 6858000"/>
              <a:gd name="connsiteX5" fmla="*/ 5273984 w 12212572"/>
              <a:gd name="connsiteY5" fmla="*/ 4877205 h 6858000"/>
              <a:gd name="connsiteX6" fmla="*/ 5273984 w 12212572"/>
              <a:gd name="connsiteY6" fmla="*/ 5356665 h 6858000"/>
              <a:gd name="connsiteX7" fmla="*/ 0 w 12212572"/>
              <a:gd name="connsiteY7" fmla="*/ 6858000 h 6858000"/>
              <a:gd name="connsiteX0" fmla="*/ 0 w 12212572"/>
              <a:gd name="connsiteY0" fmla="*/ 0 h 6858000"/>
              <a:gd name="connsiteX1" fmla="*/ 12212572 w 12212572"/>
              <a:gd name="connsiteY1" fmla="*/ 0 h 6858000"/>
              <a:gd name="connsiteX2" fmla="*/ 12212572 w 12212572"/>
              <a:gd name="connsiteY2" fmla="*/ 3381469 h 6858000"/>
              <a:gd name="connsiteX3" fmla="*/ 6909918 w 12212572"/>
              <a:gd name="connsiteY3" fmla="*/ 4878383 h 6858000"/>
              <a:gd name="connsiteX4" fmla="*/ 6912299 w 12212572"/>
              <a:gd name="connsiteY4" fmla="*/ 4877205 h 6858000"/>
              <a:gd name="connsiteX5" fmla="*/ 5273984 w 12212572"/>
              <a:gd name="connsiteY5" fmla="*/ 4877205 h 6858000"/>
              <a:gd name="connsiteX6" fmla="*/ 5273984 w 12212572"/>
              <a:gd name="connsiteY6" fmla="*/ 5356665 h 6858000"/>
              <a:gd name="connsiteX7" fmla="*/ 0 w 12212572"/>
              <a:gd name="connsiteY7" fmla="*/ 6858000 h 6858000"/>
              <a:gd name="connsiteX8" fmla="*/ 0 w 12212572"/>
              <a:gd name="connsiteY8" fmla="*/ 0 h 6858000"/>
              <a:gd name="connsiteX0" fmla="*/ 0 w 12212572"/>
              <a:gd name="connsiteY0" fmla="*/ 0 h 6858000"/>
              <a:gd name="connsiteX1" fmla="*/ 12212572 w 12212572"/>
              <a:gd name="connsiteY1" fmla="*/ 0 h 6858000"/>
              <a:gd name="connsiteX2" fmla="*/ 12212572 w 12212572"/>
              <a:gd name="connsiteY2" fmla="*/ 3381469 h 6858000"/>
              <a:gd name="connsiteX3" fmla="*/ 6909918 w 12212572"/>
              <a:gd name="connsiteY3" fmla="*/ 4878383 h 6858000"/>
              <a:gd name="connsiteX4" fmla="*/ 6912299 w 12212572"/>
              <a:gd name="connsiteY4" fmla="*/ 4877205 h 6858000"/>
              <a:gd name="connsiteX5" fmla="*/ 5273984 w 12212572"/>
              <a:gd name="connsiteY5" fmla="*/ 4877205 h 6858000"/>
              <a:gd name="connsiteX6" fmla="*/ 5273984 w 12212572"/>
              <a:gd name="connsiteY6" fmla="*/ 5347140 h 6858000"/>
              <a:gd name="connsiteX7" fmla="*/ 0 w 12212572"/>
              <a:gd name="connsiteY7" fmla="*/ 6858000 h 6858000"/>
              <a:gd name="connsiteX8" fmla="*/ 0 w 1221257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2572" h="6858000">
                <a:moveTo>
                  <a:pt x="0" y="0"/>
                </a:moveTo>
                <a:lnTo>
                  <a:pt x="12212572" y="0"/>
                </a:lnTo>
                <a:lnTo>
                  <a:pt x="12212572" y="3381469"/>
                </a:lnTo>
                <a:lnTo>
                  <a:pt x="6909918" y="4878383"/>
                </a:lnTo>
                <a:lnTo>
                  <a:pt x="6912299" y="4877205"/>
                </a:lnTo>
                <a:lnTo>
                  <a:pt x="5273984" y="4877205"/>
                </a:lnTo>
                <a:lnTo>
                  <a:pt x="5273984" y="53471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the menu bar and then on ‘pictures' to insert a picture.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9579759-98FE-4250-B73B-A43B803BF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0574" y="3273834"/>
            <a:ext cx="12233145" cy="3584167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9E4BD0B6-DB09-4825-A6ED-27FCA85EFA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3984" y="4874207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C992F77-037C-44CD-8B2A-FE1B0562D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2797" y="1562824"/>
            <a:ext cx="9191708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061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3C711F7-6C08-45DA-80C1-25218AEAAA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622" y="3372328"/>
            <a:ext cx="12213621" cy="3498374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029AE27E-83DB-4C03-9091-52CACB2730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3984" y="4874207"/>
            <a:ext cx="1638315" cy="639907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450A261-0BF9-4077-9F7A-B720BF7306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2797" y="1562824"/>
            <a:ext cx="9191708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tx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869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AED1CE2-EDA0-4C73-A2B5-CD7B0AC89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34860" y="3273834"/>
            <a:ext cx="12226859" cy="3584167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125DE6B-E32E-4891-8A6F-A3E465B998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3984" y="4874246"/>
            <a:ext cx="1638315" cy="639907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FF20F8D-2C3B-4827-B6C3-4EB569474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6163" y="2162779"/>
            <a:ext cx="8984974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901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971A10F7-9EDB-4447-8A30-498EC6DE5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6374" r="1" b="8932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446BD43-9602-4F9C-A1D7-9C437C8E05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0460" y="-1"/>
            <a:ext cx="2925578" cy="5182236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81F19D7-F0E0-479C-BCFD-361E273CC3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461" y="362148"/>
            <a:ext cx="2925578" cy="40288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805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23543E-0F7A-4C31-A633-3BF3E35FFB7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108000" rIns="108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A Metro" panose="00000500000000000000" pitchFamily="2" charset="0"/>
              <a:buNone/>
              <a:tabLst/>
              <a:defRPr sz="2000"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9A483507-9358-4043-BD07-92EFD73EF1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0460" y="-1"/>
            <a:ext cx="2925578" cy="5182236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4265759-972F-486A-834E-B557C4544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461" y="362148"/>
            <a:ext cx="2925578" cy="40288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26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100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6B85991D-9DAE-405D-8465-32405A3076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109200" y="6330961"/>
            <a:ext cx="2082800" cy="595314"/>
            <a:chOff x="4448" y="3988"/>
            <a:chExt cx="1312" cy="375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7F4ACD9F-9146-48EB-BF9F-A27EEAB67D8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AE2B034-4CCD-4258-BC62-C43A1FFF26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FEEC77C5-A820-4DCD-B9D6-8167A3BF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05E77A5-EC9A-4152-AB90-6739F1173F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086808"/>
            <a:ext cx="11328400" cy="5221917"/>
          </a:xfr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0000" b="1" cap="all" baseline="0"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A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big</a:t>
            </a:r>
            <a:endParaRPr lang="de-DE" dirty="0"/>
          </a:p>
          <a:p>
            <a:pPr lvl="0"/>
            <a:r>
              <a:rPr lang="de-DE" dirty="0"/>
              <a:t>Statement</a:t>
            </a:r>
          </a:p>
          <a:p>
            <a:pPr lvl="0"/>
            <a:r>
              <a:rPr lang="de-DE" dirty="0" err="1"/>
              <a:t>Typo</a:t>
            </a:r>
            <a:r>
              <a:rPr lang="de-DE" dirty="0"/>
              <a:t> 100 PT</a:t>
            </a:r>
          </a:p>
          <a:p>
            <a:pPr lvl="0"/>
            <a:r>
              <a:rPr lang="de-DE" dirty="0"/>
              <a:t>Metro </a:t>
            </a:r>
            <a:r>
              <a:rPr lang="de-DE" dirty="0" err="1"/>
              <a:t>black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44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DBB92859-15B0-4CA9-BAB4-DEA0E2C75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794287"/>
            <a:ext cx="113284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E787B047-5CD2-4559-B874-1D53E864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707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0B78F3C9-9997-41AB-8D63-1299AF72C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98742FC3-DD7B-4CBA-8505-680DE16D3DA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431800" y="1810860"/>
            <a:ext cx="11331333" cy="4497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rIns="108000"/>
          <a:lstStyle>
            <a:lvl1pPr marL="0" indent="0">
              <a:buNone/>
              <a:defRPr sz="20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table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3534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70P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0A3B57B-06F5-48A6-ACB4-41572164F1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" t="12687" r="-1" b="2748"/>
          <a:stretch/>
        </p:blipFill>
        <p:spPr>
          <a:xfrm>
            <a:off x="0" y="-20735"/>
            <a:ext cx="12192000" cy="6878735"/>
          </a:xfrm>
          <a:prstGeom prst="rect">
            <a:avLst/>
          </a:prstGeom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FA7B8CBE-9DFC-4E79-9DA2-DC16911A53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fik 37">
            <a:extLst>
              <a:ext uri="{FF2B5EF4-FFF2-40B4-BE49-F238E27FC236}">
                <a16:creationId xmlns:a16="http://schemas.microsoft.com/office/drawing/2014/main" id="{A591962D-D82B-4190-B118-B56E11619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8" r="2388" b="69965"/>
          <a:stretch/>
        </p:blipFill>
        <p:spPr>
          <a:xfrm>
            <a:off x="10278291" y="6314620"/>
            <a:ext cx="1913709" cy="543381"/>
          </a:xfrm>
          <a:prstGeom prst="rect">
            <a:avLst/>
          </a:prstGeom>
        </p:spPr>
      </p:pic>
      <p:sp>
        <p:nvSpPr>
          <p:cNvPr id="14" name="Foliennummernplatzhalter 10">
            <a:extLst>
              <a:ext uri="{FF2B5EF4-FFF2-40B4-BE49-F238E27FC236}">
                <a16:creationId xmlns:a16="http://schemas.microsoft.com/office/drawing/2014/main" id="{34302062-49AD-4D54-8557-3DFD647DF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</p:spPr>
        <p:txBody>
          <a:bodyPr/>
          <a:lstStyle/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4DF457-9563-429D-A36B-93AD325A6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254" y="1786293"/>
            <a:ext cx="11330880" cy="2521446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Statement 70pt</a:t>
            </a:r>
          </a:p>
          <a:p>
            <a:pPr lvl="0"/>
            <a:r>
              <a:rPr lang="de-DE" dirty="0"/>
              <a:t>Metro </a:t>
            </a:r>
            <a:r>
              <a:rPr lang="de-DE" dirty="0" err="1"/>
              <a:t>black</a:t>
            </a:r>
            <a:endParaRPr lang="de-DE" dirty="0"/>
          </a:p>
          <a:p>
            <a:pPr lvl="0"/>
            <a:r>
              <a:rPr lang="de-DE" dirty="0"/>
              <a:t>All same </a:t>
            </a:r>
            <a:r>
              <a:rPr lang="de-DE" dirty="0" err="1"/>
              <a:t>size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6397581-9030-495B-B487-678450A5DE8C}"/>
              </a:ext>
            </a:extLst>
          </p:cNvPr>
          <p:cNvSpPr txBox="1"/>
          <p:nvPr userDrawn="1"/>
        </p:nvSpPr>
        <p:spPr>
          <a:xfrm>
            <a:off x="431973" y="6571593"/>
            <a:ext cx="1490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53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89" y="5311722"/>
            <a:ext cx="2184420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526622"/>
            <a:ext cx="113284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8" r="2388" b="68955"/>
          <a:stretch/>
        </p:blipFill>
        <p:spPr>
          <a:xfrm>
            <a:off x="-38102" y="4162972"/>
            <a:ext cx="12230103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89" y="5304047"/>
            <a:ext cx="2184420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697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B36FBB1-F95E-468A-9D92-FE2BD3DAFF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559007"/>
            <a:ext cx="11328400" cy="4749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167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ckground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>
            <a:extLst>
              <a:ext uri="{FF2B5EF4-FFF2-40B4-BE49-F238E27FC236}">
                <a16:creationId xmlns:a16="http://schemas.microsoft.com/office/drawing/2014/main" id="{C23E6162-B898-46CF-8A52-1022F57871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5581" y="1223809"/>
            <a:ext cx="2544149" cy="5075871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DCB1D0A2-E69B-4E28-90A6-E05A3C6701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47247" y="1223809"/>
            <a:ext cx="2544149" cy="5075871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53D86CE-F0DB-49A0-9FC2-1DF33A2DD6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47245" y="1683143"/>
            <a:ext cx="2544151" cy="3785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470DA7-3FDF-4F35-B16F-26B0FCF568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41818" y="1223809"/>
            <a:ext cx="2544149" cy="5075871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A96BBA7-64E2-4D47-8893-EC50930B68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41815" y="1683143"/>
            <a:ext cx="2544151" cy="3785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875CDB6-0641-4A17-8028-52AC364FC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5579" y="1683143"/>
            <a:ext cx="2544151" cy="3785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269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31DA4A-1F43-4176-8387-083015D389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1772678"/>
            <a:ext cx="11323131" cy="4536047"/>
          </a:xfrm>
          <a:prstGeom prst="rect">
            <a:avLst/>
          </a:prstGeom>
        </p:spPr>
        <p:txBody>
          <a:bodyPr lIns="0" tIns="0" rIns="0" bIns="0" numCol="1" spcCol="504000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268287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2pPr>
            <a:lvl3pPr marL="538163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algn="just"/>
            <a:r>
              <a:rPr lang="de-DE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endParaRPr lang="de-DE" dirty="0">
              <a:solidFill>
                <a:srgbClr val="14447F"/>
              </a:solidFill>
              <a:latin typeface="CA Metro" pitchFamily="2" charset="77"/>
              <a:ea typeface="CA Metro" charset="0"/>
              <a:cs typeface="CA Metro" charset="0"/>
            </a:endParaRPr>
          </a:p>
        </p:txBody>
      </p:sp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0303AC6C-0EAB-4032-BD12-E8EF9FFDB4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797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9EF592-A0CE-4FC3-91FA-8A69DF50794B}"/>
              </a:ext>
            </a:extLst>
          </p:cNvPr>
          <p:cNvSpPr/>
          <p:nvPr userDrawn="1"/>
        </p:nvSpPr>
        <p:spPr>
          <a:xfrm>
            <a:off x="2" y="1438001"/>
            <a:ext cx="12191999" cy="48707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193C7B"/>
              </a:solidFill>
            </a:endParaRPr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81C2409E-4A92-4D68-9986-2BF7F6870E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Icon </a:t>
            </a:r>
            <a:r>
              <a:rPr lang="de-DE" sz="3400" b="1" dirty="0" err="1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overview</a:t>
            </a:r>
            <a:endParaRPr lang="de-DE" sz="3400" b="1" dirty="0">
              <a:solidFill>
                <a:srgbClr val="14447F"/>
              </a:solidFill>
              <a:latin typeface="CA Metro ExtraBold" charset="0"/>
              <a:ea typeface="CA Metro ExtraBold" charset="0"/>
              <a:cs typeface="CA Metro Extra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line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27">
            <a:extLst>
              <a:ext uri="{FF2B5EF4-FFF2-40B4-BE49-F238E27FC236}">
                <a16:creationId xmlns:a16="http://schemas.microsoft.com/office/drawing/2014/main" id="{9E063FD5-321F-49BC-B876-5E9F1A0E9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2"/>
            <a:ext cx="113284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AAEA482-91C2-4641-B298-DEE893CAD3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2220149"/>
            <a:ext cx="11323131" cy="4088576"/>
          </a:xfrm>
          <a:prstGeom prst="rect">
            <a:avLst/>
          </a:prstGeom>
        </p:spPr>
        <p:txBody>
          <a:bodyPr lIns="0" tIns="0" rIns="0" bIns="0" numCol="1" spcCol="504000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268287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2pPr>
            <a:lvl3pPr marL="538163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algn="just"/>
            <a:r>
              <a:rPr lang="de-DE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endParaRPr lang="de-DE" dirty="0">
              <a:solidFill>
                <a:srgbClr val="14447F"/>
              </a:solidFill>
              <a:latin typeface="CA Metro" pitchFamily="2" charset="77"/>
              <a:ea typeface="CA Metro" charset="0"/>
              <a:cs typeface="CA Metro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466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16C8FD67-58CE-46A5-AB77-19436408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761084"/>
            <a:ext cx="11323131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CA9869FA-078A-4CB8-9931-F9EE6DCEF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119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84522E2D-F896-4753-859B-A2A5E77FC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227257"/>
            <a:ext cx="11323131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6CA9B565-C689-442B-94E6-0E0C47E86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2"/>
            <a:ext cx="113284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611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26">
            <a:extLst>
              <a:ext uri="{FF2B5EF4-FFF2-40B4-BE49-F238E27FC236}">
                <a16:creationId xmlns:a16="http://schemas.microsoft.com/office/drawing/2014/main" id="{257C0389-CADC-47F3-88F7-40CADEAE3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r="4927" b="28384"/>
          <a:stretch/>
        </p:blipFill>
        <p:spPr>
          <a:xfrm>
            <a:off x="-4154" y="400050"/>
            <a:ext cx="12196155" cy="6543676"/>
          </a:xfrm>
          <a:prstGeom prst="rect">
            <a:avLst/>
          </a:prstGeom>
        </p:spPr>
      </p:pic>
      <p:sp>
        <p:nvSpPr>
          <p:cNvPr id="47" name="Foliennummernplatzhalter 7">
            <a:extLst>
              <a:ext uri="{FF2B5EF4-FFF2-40B4-BE49-F238E27FC236}">
                <a16:creationId xmlns:a16="http://schemas.microsoft.com/office/drawing/2014/main" id="{C5B49569-1B4B-46DC-9978-D6122180C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D85F50-3D71-4B9E-A8F3-DB0570B004F6}"/>
              </a:ext>
            </a:extLst>
          </p:cNvPr>
          <p:cNvSpPr txBox="1"/>
          <p:nvPr userDrawn="1"/>
        </p:nvSpPr>
        <p:spPr>
          <a:xfrm>
            <a:off x="431973" y="6571593"/>
            <a:ext cx="1490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133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 26">
            <a:extLst>
              <a:ext uri="{FF2B5EF4-FFF2-40B4-BE49-F238E27FC236}">
                <a16:creationId xmlns:a16="http://schemas.microsoft.com/office/drawing/2014/main" id="{4784841C-687A-42D9-B520-1DD32792E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r="4927" b="28384"/>
          <a:stretch/>
        </p:blipFill>
        <p:spPr>
          <a:xfrm>
            <a:off x="-4154" y="400050"/>
            <a:ext cx="12196155" cy="6543676"/>
          </a:xfrm>
          <a:prstGeom prst="rect">
            <a:avLst/>
          </a:prstGeom>
        </p:spPr>
      </p:pic>
      <p:sp>
        <p:nvSpPr>
          <p:cNvPr id="29" name="Textplatzhalter 27">
            <a:extLst>
              <a:ext uri="{FF2B5EF4-FFF2-40B4-BE49-F238E27FC236}">
                <a16:creationId xmlns:a16="http://schemas.microsoft.com/office/drawing/2014/main" id="{2CD4938C-0275-40EE-B00B-C9110638C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3353" y="1634736"/>
            <a:ext cx="1102443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31" name="Textplatzhalter 27">
            <a:extLst>
              <a:ext uri="{FF2B5EF4-FFF2-40B4-BE49-F238E27FC236}">
                <a16:creationId xmlns:a16="http://schemas.microsoft.com/office/drawing/2014/main" id="{B852B8D2-0193-47E8-BDDA-F988A40ED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064" y="3357227"/>
            <a:ext cx="2446865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3" name="Textplatzhalter 27">
            <a:extLst>
              <a:ext uri="{FF2B5EF4-FFF2-40B4-BE49-F238E27FC236}">
                <a16:creationId xmlns:a16="http://schemas.microsoft.com/office/drawing/2014/main" id="{2E54A414-947F-4B8F-814D-E654349729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062" y="6175484"/>
            <a:ext cx="2448735" cy="1991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587A5C41-3BE9-4822-8EE4-2B9EAB1847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061" y="3600106"/>
            <a:ext cx="2446868" cy="2529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A3010978-56BA-4A25-842C-AF12C843F3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063" y="2061275"/>
            <a:ext cx="2446867" cy="125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84CE9FBC-8414-4703-BED2-6950345D1C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3354" y="552356"/>
            <a:ext cx="1102441" cy="10365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9" name="Textplatzhalter 27">
            <a:extLst>
              <a:ext uri="{FF2B5EF4-FFF2-40B4-BE49-F238E27FC236}">
                <a16:creationId xmlns:a16="http://schemas.microsoft.com/office/drawing/2014/main" id="{F0B80251-3D5A-4166-8679-AE8A4508CD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2610" y="3250547"/>
            <a:ext cx="2475692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1" name="Bildplatzhalter 5">
            <a:extLst>
              <a:ext uri="{FF2B5EF4-FFF2-40B4-BE49-F238E27FC236}">
                <a16:creationId xmlns:a16="http://schemas.microsoft.com/office/drawing/2014/main" id="{4035B33C-2F25-4E8A-AE13-9892A72E88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72609" y="552357"/>
            <a:ext cx="2486359" cy="2652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92F4CF55-D46D-4669-88BE-DFA9B2DF1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1235" y="5036152"/>
            <a:ext cx="2475692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6" name="Bildplatzhalter 5">
            <a:extLst>
              <a:ext uri="{FF2B5EF4-FFF2-40B4-BE49-F238E27FC236}">
                <a16:creationId xmlns:a16="http://schemas.microsoft.com/office/drawing/2014/main" id="{3D738275-BD73-415E-8D85-92547693E9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31234" y="552357"/>
            <a:ext cx="3797436" cy="4437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A77BE8C6-D15C-49B7-88A6-74A332586E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06215" y="2571777"/>
            <a:ext cx="1151467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1" name="Bildplatzhalter 5">
            <a:extLst>
              <a:ext uri="{FF2B5EF4-FFF2-40B4-BE49-F238E27FC236}">
                <a16:creationId xmlns:a16="http://schemas.microsoft.com/office/drawing/2014/main" id="{4B8A76E2-B668-4E00-BE34-92F804111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606215" y="1233489"/>
            <a:ext cx="1151467" cy="129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8B597453-B06B-450E-98CD-9C075A2AFD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06215" y="4748251"/>
            <a:ext cx="1151467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6" name="Bildplatzhalter 5">
            <a:extLst>
              <a:ext uri="{FF2B5EF4-FFF2-40B4-BE49-F238E27FC236}">
                <a16:creationId xmlns:a16="http://schemas.microsoft.com/office/drawing/2014/main" id="{1545D1FA-4D84-498D-BB31-9D7C73DE792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606215" y="2956170"/>
            <a:ext cx="1151467" cy="1746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9" name="Textplatzhalter 27">
            <a:extLst>
              <a:ext uri="{FF2B5EF4-FFF2-40B4-BE49-F238E27FC236}">
                <a16:creationId xmlns:a16="http://schemas.microsoft.com/office/drawing/2014/main" id="{B27C5602-45EA-444F-939E-5355C825A8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76531" y="5039350"/>
            <a:ext cx="2475692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1" name="Bildplatzhalter 5">
            <a:extLst>
              <a:ext uri="{FF2B5EF4-FFF2-40B4-BE49-F238E27FC236}">
                <a16:creationId xmlns:a16="http://schemas.microsoft.com/office/drawing/2014/main" id="{61FE3747-A287-46C3-A2BC-E7F2BBFC0A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76530" y="3485690"/>
            <a:ext cx="2486359" cy="1507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64" name="Textplatzhalter 27">
            <a:extLst>
              <a:ext uri="{FF2B5EF4-FFF2-40B4-BE49-F238E27FC236}">
                <a16:creationId xmlns:a16="http://schemas.microsoft.com/office/drawing/2014/main" id="{E728B37A-72A1-414E-955C-9A23A23AE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27048" y="6357317"/>
            <a:ext cx="24468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6" name="Bildplatzhalter 5">
            <a:extLst>
              <a:ext uri="{FF2B5EF4-FFF2-40B4-BE49-F238E27FC236}">
                <a16:creationId xmlns:a16="http://schemas.microsoft.com/office/drawing/2014/main" id="{2EC66AAA-F7EF-437D-8222-C052646A58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047" y="5261675"/>
            <a:ext cx="2446869" cy="1049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8" name="Foliennummernplatzhalter 7">
            <a:extLst>
              <a:ext uri="{FF2B5EF4-FFF2-40B4-BE49-F238E27FC236}">
                <a16:creationId xmlns:a16="http://schemas.microsoft.com/office/drawing/2014/main" id="{382DC91A-C07F-42D9-97A1-ACCFEFD58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1136DB8-39F1-4D25-90C7-0221A6A1734D}"/>
              </a:ext>
            </a:extLst>
          </p:cNvPr>
          <p:cNvSpPr txBox="1"/>
          <p:nvPr userDrawn="1"/>
        </p:nvSpPr>
        <p:spPr>
          <a:xfrm>
            <a:off x="431973" y="6571593"/>
            <a:ext cx="1490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430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32317FC0-8400-4824-821F-E88A6DCA54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109200" y="6330961"/>
            <a:ext cx="2082800" cy="595314"/>
            <a:chOff x="4448" y="3988"/>
            <a:chExt cx="1312" cy="375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05262C0C-4EB6-44AF-9610-DC384D95793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9C324B8-585D-43D5-8E61-C836B0A18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5183" y="1808164"/>
            <a:ext cx="5425015" cy="45005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0C0D731-6F88-4340-B025-B0B409E023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2"/>
            <a:ext cx="6095999" cy="68580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rIns="108000"/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A8AC808-2645-4FB3-9D53-9CE806C37C16}"/>
              </a:ext>
            </a:extLst>
          </p:cNvPr>
          <p:cNvSpPr txBox="1"/>
          <p:nvPr userDrawn="1"/>
        </p:nvSpPr>
        <p:spPr>
          <a:xfrm>
            <a:off x="431973" y="6571593"/>
            <a:ext cx="1490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59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12192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526622"/>
            <a:ext cx="113284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r="2388" b="68955"/>
          <a:stretch/>
        </p:blipFill>
        <p:spPr>
          <a:xfrm>
            <a:off x="-38102" y="4159064"/>
            <a:ext cx="12230103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89" y="5307955"/>
            <a:ext cx="2184420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213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>
            <a:extLst>
              <a:ext uri="{FF2B5EF4-FFF2-40B4-BE49-F238E27FC236}">
                <a16:creationId xmlns:a16="http://schemas.microsoft.com/office/drawing/2014/main" id="{2EBBC201-4F8B-46BC-ACA4-E9E7F64D7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22541" r="300" b="2715"/>
          <a:stretch/>
        </p:blipFill>
        <p:spPr>
          <a:xfrm>
            <a:off x="0" y="4261"/>
            <a:ext cx="6096000" cy="6853740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12CB003C-DA5B-48D6-9A5D-A445C4DF2CA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109200" y="6330961"/>
            <a:ext cx="2082800" cy="595314"/>
            <a:chOff x="4448" y="3988"/>
            <a:chExt cx="1312" cy="375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2D4EF875-DE1A-4CE7-8D76-663B1397A68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EECDF1C-78BC-4E5C-ADBF-090D25A04D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5183" y="1808164"/>
            <a:ext cx="5425015" cy="45005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2F3D4A4-3EBC-43F6-8986-38B5C8AB03B6}"/>
              </a:ext>
            </a:extLst>
          </p:cNvPr>
          <p:cNvSpPr txBox="1"/>
          <p:nvPr/>
        </p:nvSpPr>
        <p:spPr>
          <a:xfrm>
            <a:off x="432254" y="6571594"/>
            <a:ext cx="174344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C59E2E4-0D62-44B1-8E69-C71250D03444}"/>
              </a:ext>
            </a:extLst>
          </p:cNvPr>
          <p:cNvSpPr txBox="1"/>
          <p:nvPr userDrawn="1"/>
        </p:nvSpPr>
        <p:spPr>
          <a:xfrm>
            <a:off x="431973" y="6571593"/>
            <a:ext cx="1490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98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C73C22E3-B347-4B22-A909-8F9019E638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4" t="11205" r="2" b="4327"/>
          <a:stretch/>
        </p:blipFill>
        <p:spPr>
          <a:xfrm>
            <a:off x="0" y="-20935"/>
            <a:ext cx="12192000" cy="6878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892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EFDCFE-C72A-4707-A1BF-D5AB1AB445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rIns="10800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972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17D6AB73-7B9E-4949-A06C-6781F0CA3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690845"/>
            <a:ext cx="11328400" cy="132143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/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CONTACT INFORMATION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BD791D-4E38-40EC-9C45-B7D8F818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52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3651" y="1808163"/>
            <a:ext cx="5425016" cy="3389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5344" y="5264150"/>
            <a:ext cx="5409587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8961C55-2CD5-485C-8C27-85584534B2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799" y="1772678"/>
            <a:ext cx="5425017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8992CCFF-D022-4F93-8FC4-2E3F71537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774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enumeratio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82A140C-CF81-4AAF-A2CF-4A9A76A58E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799" y="1772678"/>
            <a:ext cx="5425017" cy="4536047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29EA7C60-9E4E-4EBE-B6D0-1DB9E2616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D5A7943F-4DE1-41B3-AE0B-EFE678490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3651" y="1808163"/>
            <a:ext cx="5425016" cy="3389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1F10ED18-61A2-47F8-84BF-E7E4561A3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5344" y="5264150"/>
            <a:ext cx="5409587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516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5E5413A-E06E-4AD7-ACFC-65FB8C7F2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9107424" y="5952733"/>
            <a:ext cx="3084576" cy="905267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660C03A9-2259-40D4-B01D-C5097B0B13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40700" y="6247195"/>
            <a:ext cx="1013662" cy="395925"/>
          </a:xfrm>
          <a:prstGeom prst="rect">
            <a:avLst/>
          </a:prstGeom>
        </p:spPr>
      </p:pic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5A4AD993-FD77-4A51-83DE-3EEF57333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6DBEA43F-16B6-46A8-A682-AA33510F65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799" y="1772678"/>
            <a:ext cx="5425017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10EFE185-B3AD-435E-9824-477CEDD80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9" name="Bildplatzhalter 11">
            <a:extLst>
              <a:ext uri="{FF2B5EF4-FFF2-40B4-BE49-F238E27FC236}">
                <a16:creationId xmlns:a16="http://schemas.microsoft.com/office/drawing/2014/main" id="{92DE1CDB-9825-44EA-BA79-7E5ED6A0BB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3651" y="1808163"/>
            <a:ext cx="5425016" cy="3389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76F1BF2B-12DA-42DD-9D6E-FF7B50B2B2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5344" y="5264150"/>
            <a:ext cx="5409587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765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ak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453AA5C-31E8-4867-9DFC-D4021D22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9107424" y="5952733"/>
            <a:ext cx="3084576" cy="905267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19AED7D-92C5-4DBD-A63C-02B71DB298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40700" y="6244845"/>
            <a:ext cx="1013662" cy="398818"/>
          </a:xfrm>
          <a:prstGeom prst="rect">
            <a:avLst/>
          </a:prstGeom>
        </p:spPr>
      </p:pic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49006808-7AAD-407B-8CE8-2380D26A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4DDB8B5-AE3D-4E97-9295-B6CB79299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799" y="1772678"/>
            <a:ext cx="5425017" cy="45360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2" name="Textplatzhalter 27">
            <a:extLst>
              <a:ext uri="{FF2B5EF4-FFF2-40B4-BE49-F238E27FC236}">
                <a16:creationId xmlns:a16="http://schemas.microsoft.com/office/drawing/2014/main" id="{3563102D-2A09-4D75-AA12-3AE006BEA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9" name="Bildplatzhalter 11">
            <a:extLst>
              <a:ext uri="{FF2B5EF4-FFF2-40B4-BE49-F238E27FC236}">
                <a16:creationId xmlns:a16="http://schemas.microsoft.com/office/drawing/2014/main" id="{538560C8-C019-4CC1-84E0-1C00ADE14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3651" y="1808163"/>
            <a:ext cx="5425016" cy="3389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BC31358A-CCF7-4F38-BB03-E3EF814DAF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5344" y="5264150"/>
            <a:ext cx="5409587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344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E1C34E6B-9B94-4D6A-8092-A7729716E5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21530" y="2616765"/>
            <a:ext cx="2544233" cy="3322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0" name="Bildplatzhalter 15">
            <a:extLst>
              <a:ext uri="{FF2B5EF4-FFF2-40B4-BE49-F238E27FC236}">
                <a16:creationId xmlns:a16="http://schemas.microsoft.com/office/drawing/2014/main" id="{C4695549-74C6-485E-9065-9A11E97C10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07064" y="3093578"/>
            <a:ext cx="2544233" cy="2333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2" name="Foliennummernplatzhalter 7">
            <a:extLst>
              <a:ext uri="{FF2B5EF4-FFF2-40B4-BE49-F238E27FC236}">
                <a16:creationId xmlns:a16="http://schemas.microsoft.com/office/drawing/2014/main" id="{7DF1B271-1083-4703-81B1-82107A54E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27">
            <a:extLst>
              <a:ext uri="{FF2B5EF4-FFF2-40B4-BE49-F238E27FC236}">
                <a16:creationId xmlns:a16="http://schemas.microsoft.com/office/drawing/2014/main" id="{DD0144D1-0BC7-4953-BE53-3AA8DF9E3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38F4B963-C4AB-4AE1-86D3-2585F50CC2E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040702" y="3093578"/>
            <a:ext cx="2544233" cy="2333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2322DA05-FA24-47FA-9895-24AE6E1FD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761084"/>
            <a:ext cx="11323131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403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rapeze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2CEE08BD-83A9-4493-900B-E6735F611A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30120" y="3199373"/>
            <a:ext cx="2029138" cy="2519725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85DABDFB-32A4-4088-9FB1-C2822D28DB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55654" y="2616766"/>
            <a:ext cx="2280692" cy="3742881"/>
          </a:xfrm>
          <a:custGeom>
            <a:avLst/>
            <a:gdLst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35518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29422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972" h="3551878">
                <a:moveTo>
                  <a:pt x="0" y="0"/>
                </a:moveTo>
                <a:lnTo>
                  <a:pt x="1923972" y="0"/>
                </a:lnTo>
                <a:lnTo>
                  <a:pt x="1923972" y="2942278"/>
                </a:lnTo>
                <a:lnTo>
                  <a:pt x="0" y="3551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27">
            <a:extLst>
              <a:ext uri="{FF2B5EF4-FFF2-40B4-BE49-F238E27FC236}">
                <a16:creationId xmlns:a16="http://schemas.microsoft.com/office/drawing/2014/main" id="{1FE1D57D-A05E-43C1-8A62-F59D4647D8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DA9887C5-21C1-4D4E-9056-9E927F46E4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32742" y="3199373"/>
            <a:ext cx="2029138" cy="2519725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AEADCC7E-8B69-4E43-8038-FA477B4713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761084"/>
            <a:ext cx="11323131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02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526622"/>
            <a:ext cx="113284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0139"/>
            <a:ext cx="12192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89" y="5307955"/>
            <a:ext cx="2184420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865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F7392CC-AE2D-4D90-9363-D1BBD0ADF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45936" y="3561348"/>
            <a:ext cx="1875624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214FFF-277F-46A7-9342-1BC8B8E311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975080" y="1819177"/>
            <a:ext cx="1875624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35575CEE-C2E5-403C-A36B-087CE5EE99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45934" y="1812682"/>
            <a:ext cx="1875625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2" name="Bildplatzhalter 62">
            <a:extLst>
              <a:ext uri="{FF2B5EF4-FFF2-40B4-BE49-F238E27FC236}">
                <a16:creationId xmlns:a16="http://schemas.microsoft.com/office/drawing/2014/main" id="{1EF236F2-7A4C-4B27-B173-FD865CB9CC7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975080" y="3782698"/>
            <a:ext cx="1875624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7" name="Textplatzhalter 27">
            <a:extLst>
              <a:ext uri="{FF2B5EF4-FFF2-40B4-BE49-F238E27FC236}">
                <a16:creationId xmlns:a16="http://schemas.microsoft.com/office/drawing/2014/main" id="{BD18C47D-09A3-48B4-BA2C-25D2147DF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F65DD55F-51CC-4B5B-8CBD-E2C41A8C44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11445" y="1819178"/>
            <a:ext cx="1875624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2" name="Textplatzhalter 36">
            <a:extLst>
              <a:ext uri="{FF2B5EF4-FFF2-40B4-BE49-F238E27FC236}">
                <a16:creationId xmlns:a16="http://schemas.microsoft.com/office/drawing/2014/main" id="{0765DD55-D581-44CB-A311-F6415530154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11445" y="2012286"/>
            <a:ext cx="1875624" cy="2338703"/>
          </a:xfrm>
          <a:prstGeom prst="rect">
            <a:avLst/>
          </a:prstGeo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33" name="Bildplatzhalter 62">
            <a:extLst>
              <a:ext uri="{FF2B5EF4-FFF2-40B4-BE49-F238E27FC236}">
                <a16:creationId xmlns:a16="http://schemas.microsoft.com/office/drawing/2014/main" id="{7E88705F-AA50-4E34-95C3-9CBF1273D9EB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711445" y="3782699"/>
            <a:ext cx="1875624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3AB1B0C6-D5A3-430A-92E6-973C9116A3D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610278" y="3567844"/>
            <a:ext cx="1875624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5" name="Bildplatzhalter 4">
            <a:extLst>
              <a:ext uri="{FF2B5EF4-FFF2-40B4-BE49-F238E27FC236}">
                <a16:creationId xmlns:a16="http://schemas.microsoft.com/office/drawing/2014/main" id="{19F989BF-B274-4783-80E8-15382E43A6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610276" y="1819178"/>
            <a:ext cx="1875625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6" name="Textplatzhalter 36">
            <a:extLst>
              <a:ext uri="{FF2B5EF4-FFF2-40B4-BE49-F238E27FC236}">
                <a16:creationId xmlns:a16="http://schemas.microsoft.com/office/drawing/2014/main" id="{B94BA994-F662-4B51-B764-CB8FACF67D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604931" y="4273049"/>
            <a:ext cx="1880971" cy="1854847"/>
          </a:xfrm>
          <a:prstGeom prst="rect">
            <a:avLst/>
          </a:prstGeo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0" name="Textplatzhalter 36">
            <a:extLst>
              <a:ext uri="{FF2B5EF4-FFF2-40B4-BE49-F238E27FC236}">
                <a16:creationId xmlns:a16="http://schemas.microsoft.com/office/drawing/2014/main" id="{3412E608-8987-485A-BA35-17A29BF320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0589" y="4266553"/>
            <a:ext cx="1880971" cy="1854847"/>
          </a:xfrm>
          <a:prstGeom prst="rect">
            <a:avLst/>
          </a:prstGeo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1" name="Textplatzhalter 36">
            <a:extLst>
              <a:ext uri="{FF2B5EF4-FFF2-40B4-BE49-F238E27FC236}">
                <a16:creationId xmlns:a16="http://schemas.microsoft.com/office/drawing/2014/main" id="{D2502885-A58B-4AD4-BFFC-7D2B67C78D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5080" y="2012285"/>
            <a:ext cx="1875624" cy="2338703"/>
          </a:xfrm>
          <a:prstGeom prst="rect">
            <a:avLst/>
          </a:prstGeo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794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C6AFCD8-1885-450C-86D7-6C808C0FF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28093" y="1819199"/>
            <a:ext cx="1896606" cy="3559175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CBCF7C8-0687-4C39-BA8B-E32EC96E912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49076" y="2562227"/>
            <a:ext cx="1904007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86A2CA0-7ACC-4E9F-A751-BED4275F65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97914" y="2562226"/>
            <a:ext cx="1905783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DB73B7B-23DC-43FA-87C3-A27500E0870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97914" y="1808164"/>
            <a:ext cx="1903990" cy="1482821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78113">
                <a:moveTo>
                  <a:pt x="3430" y="0"/>
                </a:moveTo>
                <a:lnTo>
                  <a:pt x="1858531" y="0"/>
                </a:lnTo>
                <a:lnTo>
                  <a:pt x="1858531" y="1800096"/>
                </a:lnTo>
                <a:lnTo>
                  <a:pt x="0" y="2878113"/>
                </a:lnTo>
                <a:cubicBezTo>
                  <a:pt x="1303" y="20982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D692C6EC-7A76-4315-B7B6-6FAA0C37143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549093" y="1808164"/>
            <a:ext cx="1903990" cy="1502716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154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93513"/>
              <a:gd name="connsiteX1" fmla="*/ 1858531 w 1858531"/>
              <a:gd name="connsiteY1" fmla="*/ 0 h 2893513"/>
              <a:gd name="connsiteX2" fmla="*/ 1858531 w 1858531"/>
              <a:gd name="connsiteY2" fmla="*/ 1815496 h 2893513"/>
              <a:gd name="connsiteX3" fmla="*/ 0 w 1858531"/>
              <a:gd name="connsiteY3" fmla="*/ 2893513 h 2893513"/>
              <a:gd name="connsiteX4" fmla="*/ 3430 w 1858531"/>
              <a:gd name="connsiteY4" fmla="*/ 0 h 28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93513">
                <a:moveTo>
                  <a:pt x="3430" y="0"/>
                </a:moveTo>
                <a:lnTo>
                  <a:pt x="1858531" y="0"/>
                </a:lnTo>
                <a:lnTo>
                  <a:pt x="1858531" y="1815496"/>
                </a:lnTo>
                <a:lnTo>
                  <a:pt x="0" y="2893513"/>
                </a:lnTo>
                <a:cubicBezTo>
                  <a:pt x="1303" y="21136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62">
            <a:extLst>
              <a:ext uri="{FF2B5EF4-FFF2-40B4-BE49-F238E27FC236}">
                <a16:creationId xmlns:a16="http://schemas.microsoft.com/office/drawing/2014/main" id="{8E5F9AD2-6CCA-4DAD-8B7E-080FD321FF9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128075" y="4635347"/>
            <a:ext cx="1896623" cy="1486055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  <a:gd name="connsiteX0" fmla="*/ 0 w 1867148"/>
              <a:gd name="connsiteY0" fmla="*/ 1039629 h 2832106"/>
              <a:gd name="connsiteX1" fmla="*/ 1867148 w 1867148"/>
              <a:gd name="connsiteY1" fmla="*/ 0 h 2832106"/>
              <a:gd name="connsiteX2" fmla="*/ 1864131 w 1867148"/>
              <a:gd name="connsiteY2" fmla="*/ 2832106 h 2832106"/>
              <a:gd name="connsiteX3" fmla="*/ 0 w 1867148"/>
              <a:gd name="connsiteY3" fmla="*/ 2832106 h 2832106"/>
              <a:gd name="connsiteX4" fmla="*/ 0 w 1867148"/>
              <a:gd name="connsiteY4" fmla="*/ 1039629 h 28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832106">
                <a:moveTo>
                  <a:pt x="0" y="1039629"/>
                </a:moveTo>
                <a:lnTo>
                  <a:pt x="1867148" y="0"/>
                </a:lnTo>
                <a:cubicBezTo>
                  <a:pt x="1866142" y="779568"/>
                  <a:pt x="1865137" y="2052538"/>
                  <a:pt x="1864131" y="2832106"/>
                </a:cubicBezTo>
                <a:lnTo>
                  <a:pt x="0" y="2832106"/>
                </a:lnTo>
                <a:lnTo>
                  <a:pt x="0" y="1039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936000"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Textplatzhalter 36">
            <a:extLst>
              <a:ext uri="{FF2B5EF4-FFF2-40B4-BE49-F238E27FC236}">
                <a16:creationId xmlns:a16="http://schemas.microsoft.com/office/drawing/2014/main" id="{1DE7895B-000C-4B0C-84A7-2340199768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8093" y="2021478"/>
            <a:ext cx="1896605" cy="3179172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19" name="Textplatzhalter 36">
            <a:extLst>
              <a:ext uri="{FF2B5EF4-FFF2-40B4-BE49-F238E27FC236}">
                <a16:creationId xmlns:a16="http://schemas.microsoft.com/office/drawing/2014/main" id="{15B8C50A-B964-4146-9955-10B8CF04A6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56495" y="3288886"/>
            <a:ext cx="1903990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20" name="Textplatzhalter 36">
            <a:extLst>
              <a:ext uri="{FF2B5EF4-FFF2-40B4-BE49-F238E27FC236}">
                <a16:creationId xmlns:a16="http://schemas.microsoft.com/office/drawing/2014/main" id="{08EC7F55-1894-4CDE-850B-73EC708598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697914" y="3288886"/>
            <a:ext cx="1905783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21" name="Textplatzhalter 27">
            <a:extLst>
              <a:ext uri="{FF2B5EF4-FFF2-40B4-BE49-F238E27FC236}">
                <a16:creationId xmlns:a16="http://schemas.microsoft.com/office/drawing/2014/main" id="{E871B543-803E-4F93-BB58-5B0B34E32A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101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41F08537-A91E-4F23-8C89-D955EB1892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9479" y="1808075"/>
            <a:ext cx="7390721" cy="35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  <a:lvl2pPr>
              <a:defRPr sz="1800">
                <a:latin typeface="CA Metro ExtraBold" panose="00000900000000000000" pitchFamily="2" charset="0"/>
              </a:defRPr>
            </a:lvl2pPr>
            <a:lvl3pPr>
              <a:defRPr sz="1800">
                <a:latin typeface="CA Metro ExtraBold" panose="00000900000000000000" pitchFamily="2" charset="0"/>
              </a:defRPr>
            </a:lvl3pPr>
            <a:lvl4pPr>
              <a:defRPr sz="1800">
                <a:latin typeface="CA Metro ExtraBold" panose="00000900000000000000" pitchFamily="2" charset="0"/>
              </a:defRPr>
            </a:lvl4pPr>
            <a:lvl5pPr>
              <a:defRPr sz="1800">
                <a:latin typeface="CA Metro ExtraBold" panose="00000900000000000000" pitchFamily="2" charset="0"/>
              </a:defRPr>
            </a:lvl5pPr>
          </a:lstStyle>
          <a:p>
            <a:pPr lvl="0"/>
            <a:r>
              <a:rPr lang="de-DE" dirty="0"/>
              <a:t>SECTION title,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</a:t>
            </a:r>
            <a:r>
              <a:rPr lang="de-DE" dirty="0" err="1"/>
              <a:t>extrabold</a:t>
            </a:r>
            <a:r>
              <a:rPr lang="de-DE" dirty="0"/>
              <a:t> 18pt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3E9382C6-BC11-4B6C-8C19-24523C3BA6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9479" y="2377632"/>
            <a:ext cx="7390721" cy="35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  <a:lvl2pPr>
              <a:defRPr sz="1800">
                <a:latin typeface="CA Metro ExtraBold" panose="00000900000000000000" pitchFamily="2" charset="0"/>
              </a:defRPr>
            </a:lvl2pPr>
            <a:lvl3pPr>
              <a:defRPr sz="1800">
                <a:latin typeface="CA Metro ExtraBold" panose="00000900000000000000" pitchFamily="2" charset="0"/>
              </a:defRPr>
            </a:lvl3pPr>
            <a:lvl4pPr>
              <a:defRPr sz="1800">
                <a:latin typeface="CA Metro ExtraBold" panose="00000900000000000000" pitchFamily="2" charset="0"/>
              </a:defRPr>
            </a:lvl4pPr>
            <a:lvl5pPr>
              <a:defRPr sz="1800">
                <a:latin typeface="CA Metro ExtraBold" panose="00000900000000000000" pitchFamily="2" charset="0"/>
              </a:defRPr>
            </a:lvl5pPr>
          </a:lstStyle>
          <a:p>
            <a:pPr lvl="0"/>
            <a:r>
              <a:rPr lang="de-DE" dirty="0"/>
              <a:t>SECTION title,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</a:t>
            </a:r>
            <a:r>
              <a:rPr lang="de-DE" dirty="0" err="1"/>
              <a:t>extrabold</a:t>
            </a:r>
            <a:r>
              <a:rPr lang="de-DE" dirty="0"/>
              <a:t> 18pt</a:t>
            </a:r>
          </a:p>
        </p:txBody>
      </p:sp>
      <p:sp>
        <p:nvSpPr>
          <p:cNvPr id="68" name="Textplatzhalter 2">
            <a:extLst>
              <a:ext uri="{FF2B5EF4-FFF2-40B4-BE49-F238E27FC236}">
                <a16:creationId xmlns:a16="http://schemas.microsoft.com/office/drawing/2014/main" id="{BE079A54-6CE1-4805-9B09-6BCEBC8F71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479" y="2976849"/>
            <a:ext cx="7390721" cy="35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  <a:lvl2pPr>
              <a:defRPr sz="1800">
                <a:latin typeface="CA Metro ExtraBold" panose="00000900000000000000" pitchFamily="2" charset="0"/>
              </a:defRPr>
            </a:lvl2pPr>
            <a:lvl3pPr>
              <a:defRPr sz="1800">
                <a:latin typeface="CA Metro ExtraBold" panose="00000900000000000000" pitchFamily="2" charset="0"/>
              </a:defRPr>
            </a:lvl3pPr>
            <a:lvl4pPr>
              <a:defRPr sz="1800">
                <a:latin typeface="CA Metro ExtraBold" panose="00000900000000000000" pitchFamily="2" charset="0"/>
              </a:defRPr>
            </a:lvl4pPr>
            <a:lvl5pPr>
              <a:defRPr sz="1800">
                <a:latin typeface="CA Metro ExtraBold" panose="00000900000000000000" pitchFamily="2" charset="0"/>
              </a:defRPr>
            </a:lvl5pPr>
          </a:lstStyle>
          <a:p>
            <a:pPr lvl="0"/>
            <a:r>
              <a:rPr lang="de-DE" dirty="0"/>
              <a:t>SECTION title,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</a:t>
            </a:r>
            <a:r>
              <a:rPr lang="de-DE" dirty="0" err="1"/>
              <a:t>extrabold</a:t>
            </a:r>
            <a:r>
              <a:rPr lang="de-DE" dirty="0"/>
              <a:t> 18pt</a:t>
            </a:r>
          </a:p>
        </p:txBody>
      </p:sp>
      <p:sp>
        <p:nvSpPr>
          <p:cNvPr id="69" name="Textplatzhalter 2">
            <a:extLst>
              <a:ext uri="{FF2B5EF4-FFF2-40B4-BE49-F238E27FC236}">
                <a16:creationId xmlns:a16="http://schemas.microsoft.com/office/drawing/2014/main" id="{709D160B-8D16-49F8-B2F2-CD5D0F3C92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69479" y="3554498"/>
            <a:ext cx="7390721" cy="35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  <a:lvl2pPr>
              <a:defRPr sz="1800">
                <a:latin typeface="CA Metro ExtraBold" panose="00000900000000000000" pitchFamily="2" charset="0"/>
              </a:defRPr>
            </a:lvl2pPr>
            <a:lvl3pPr>
              <a:defRPr sz="1800">
                <a:latin typeface="CA Metro ExtraBold" panose="00000900000000000000" pitchFamily="2" charset="0"/>
              </a:defRPr>
            </a:lvl3pPr>
            <a:lvl4pPr>
              <a:defRPr sz="1800">
                <a:latin typeface="CA Metro ExtraBold" panose="00000900000000000000" pitchFamily="2" charset="0"/>
              </a:defRPr>
            </a:lvl4pPr>
            <a:lvl5pPr>
              <a:defRPr sz="1800">
                <a:latin typeface="CA Metro ExtraBold" panose="00000900000000000000" pitchFamily="2" charset="0"/>
              </a:defRPr>
            </a:lvl5pPr>
          </a:lstStyle>
          <a:p>
            <a:pPr lvl="0"/>
            <a:r>
              <a:rPr lang="de-DE" dirty="0"/>
              <a:t>SECTION title,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</a:t>
            </a:r>
            <a:r>
              <a:rPr lang="de-DE" dirty="0" err="1"/>
              <a:t>extrabold</a:t>
            </a:r>
            <a:r>
              <a:rPr lang="de-DE" dirty="0"/>
              <a:t> 18pt</a:t>
            </a:r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5EB3CC9C-D5F4-4F18-9757-9CF34408D1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77335" y="4128065"/>
            <a:ext cx="7390721" cy="35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  <a:lvl2pPr>
              <a:defRPr sz="1800">
                <a:latin typeface="CA Metro ExtraBold" panose="00000900000000000000" pitchFamily="2" charset="0"/>
              </a:defRPr>
            </a:lvl2pPr>
            <a:lvl3pPr>
              <a:defRPr sz="1800">
                <a:latin typeface="CA Metro ExtraBold" panose="00000900000000000000" pitchFamily="2" charset="0"/>
              </a:defRPr>
            </a:lvl3pPr>
            <a:lvl4pPr>
              <a:defRPr sz="1800">
                <a:latin typeface="CA Metro ExtraBold" panose="00000900000000000000" pitchFamily="2" charset="0"/>
              </a:defRPr>
            </a:lvl4pPr>
            <a:lvl5pPr>
              <a:defRPr sz="1800">
                <a:latin typeface="CA Metro ExtraBold" panose="00000900000000000000" pitchFamily="2" charset="0"/>
              </a:defRPr>
            </a:lvl5pPr>
          </a:lstStyle>
          <a:p>
            <a:pPr lvl="0"/>
            <a:r>
              <a:rPr lang="de-DE" dirty="0"/>
              <a:t>SECTION title,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</a:t>
            </a:r>
            <a:r>
              <a:rPr lang="de-DE" dirty="0" err="1"/>
              <a:t>extrabold</a:t>
            </a:r>
            <a:r>
              <a:rPr lang="de-DE" dirty="0"/>
              <a:t> 18pt</a:t>
            </a:r>
          </a:p>
        </p:txBody>
      </p:sp>
      <p:sp>
        <p:nvSpPr>
          <p:cNvPr id="73" name="Textplatzhalter 2">
            <a:extLst>
              <a:ext uri="{FF2B5EF4-FFF2-40B4-BE49-F238E27FC236}">
                <a16:creationId xmlns:a16="http://schemas.microsoft.com/office/drawing/2014/main" id="{AE6282DB-A55C-43C9-82AB-E742D4E9E4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77335" y="4705714"/>
            <a:ext cx="7390721" cy="35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  <a:lvl2pPr>
              <a:defRPr sz="1800">
                <a:latin typeface="CA Metro ExtraBold" panose="00000900000000000000" pitchFamily="2" charset="0"/>
              </a:defRPr>
            </a:lvl2pPr>
            <a:lvl3pPr>
              <a:defRPr sz="1800">
                <a:latin typeface="CA Metro ExtraBold" panose="00000900000000000000" pitchFamily="2" charset="0"/>
              </a:defRPr>
            </a:lvl3pPr>
            <a:lvl4pPr>
              <a:defRPr sz="1800">
                <a:latin typeface="CA Metro ExtraBold" panose="00000900000000000000" pitchFamily="2" charset="0"/>
              </a:defRPr>
            </a:lvl4pPr>
            <a:lvl5pPr>
              <a:defRPr sz="1800">
                <a:latin typeface="CA Metro ExtraBold" panose="00000900000000000000" pitchFamily="2" charset="0"/>
              </a:defRPr>
            </a:lvl5pPr>
          </a:lstStyle>
          <a:p>
            <a:pPr lvl="0"/>
            <a:r>
              <a:rPr lang="de-DE" dirty="0"/>
              <a:t>SECTION title,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</a:t>
            </a:r>
            <a:r>
              <a:rPr lang="de-DE" dirty="0" err="1"/>
              <a:t>extrabold</a:t>
            </a:r>
            <a:r>
              <a:rPr lang="de-DE" dirty="0"/>
              <a:t> 18pt</a:t>
            </a:r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117A6761-2739-48F4-AF3D-317811CB0C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7335" y="5304931"/>
            <a:ext cx="7390721" cy="35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  <a:lvl2pPr>
              <a:defRPr sz="1800">
                <a:latin typeface="CA Metro ExtraBold" panose="00000900000000000000" pitchFamily="2" charset="0"/>
              </a:defRPr>
            </a:lvl2pPr>
            <a:lvl3pPr>
              <a:defRPr sz="1800">
                <a:latin typeface="CA Metro ExtraBold" panose="00000900000000000000" pitchFamily="2" charset="0"/>
              </a:defRPr>
            </a:lvl3pPr>
            <a:lvl4pPr>
              <a:defRPr sz="1800">
                <a:latin typeface="CA Metro ExtraBold" panose="00000900000000000000" pitchFamily="2" charset="0"/>
              </a:defRPr>
            </a:lvl4pPr>
            <a:lvl5pPr>
              <a:defRPr sz="1800">
                <a:latin typeface="CA Metro ExtraBold" panose="00000900000000000000" pitchFamily="2" charset="0"/>
              </a:defRPr>
            </a:lvl5pPr>
          </a:lstStyle>
          <a:p>
            <a:pPr lvl="0"/>
            <a:r>
              <a:rPr lang="de-DE" dirty="0"/>
              <a:t>SECTION title,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</a:t>
            </a:r>
            <a:r>
              <a:rPr lang="de-DE" dirty="0" err="1"/>
              <a:t>extrabold</a:t>
            </a:r>
            <a:r>
              <a:rPr lang="de-DE" dirty="0"/>
              <a:t> 18pt</a:t>
            </a:r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45BEBCB7-AA1C-49A3-93D2-6C6443F4F0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77335" y="5882580"/>
            <a:ext cx="7390721" cy="35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  <a:lvl2pPr>
              <a:defRPr sz="1800">
                <a:latin typeface="CA Metro ExtraBold" panose="00000900000000000000" pitchFamily="2" charset="0"/>
              </a:defRPr>
            </a:lvl2pPr>
            <a:lvl3pPr>
              <a:defRPr sz="1800">
                <a:latin typeface="CA Metro ExtraBold" panose="00000900000000000000" pitchFamily="2" charset="0"/>
              </a:defRPr>
            </a:lvl3pPr>
            <a:lvl4pPr>
              <a:defRPr sz="1800">
                <a:latin typeface="CA Metro ExtraBold" panose="00000900000000000000" pitchFamily="2" charset="0"/>
              </a:defRPr>
            </a:lvl4pPr>
            <a:lvl5pPr>
              <a:defRPr sz="1800">
                <a:latin typeface="CA Metro ExtraBold" panose="00000900000000000000" pitchFamily="2" charset="0"/>
              </a:defRPr>
            </a:lvl5pPr>
          </a:lstStyle>
          <a:p>
            <a:pPr lvl="0"/>
            <a:r>
              <a:rPr lang="de-DE" dirty="0"/>
              <a:t>SECTION title,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</a:t>
            </a:r>
            <a:r>
              <a:rPr lang="de-DE" dirty="0" err="1"/>
              <a:t>extrabold</a:t>
            </a:r>
            <a:r>
              <a:rPr lang="de-DE" dirty="0"/>
              <a:t> 18pt</a:t>
            </a:r>
          </a:p>
        </p:txBody>
      </p:sp>
      <p:sp>
        <p:nvSpPr>
          <p:cNvPr id="20" name="Textplatzhalter 27">
            <a:extLst>
              <a:ext uri="{FF2B5EF4-FFF2-40B4-BE49-F238E27FC236}">
                <a16:creationId xmlns:a16="http://schemas.microsoft.com/office/drawing/2014/main" id="{3D117648-27F1-40CC-BD33-D06F8B089E2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Table </a:t>
            </a:r>
            <a:r>
              <a:rPr lang="de-DE" sz="3400" b="1" dirty="0" err="1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of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 </a:t>
            </a:r>
            <a:r>
              <a:rPr lang="de-DE" sz="3400" b="1" dirty="0" err="1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content</a:t>
            </a:r>
            <a:endParaRPr lang="de-DE" sz="3400" b="1" dirty="0">
              <a:solidFill>
                <a:srgbClr val="14447F"/>
              </a:solidFill>
              <a:latin typeface="CA Metro ExtraBold" charset="0"/>
              <a:ea typeface="CA Metro ExtraBold" charset="0"/>
              <a:cs typeface="CA Metro ExtraBold" charset="0"/>
            </a:endParaRPr>
          </a:p>
        </p:txBody>
      </p:sp>
      <p:sp>
        <p:nvSpPr>
          <p:cNvPr id="30" name="Textplatzhalter 4">
            <a:extLst>
              <a:ext uri="{FF2B5EF4-FFF2-40B4-BE49-F238E27FC236}">
                <a16:creationId xmlns:a16="http://schemas.microsoft.com/office/drawing/2014/main" id="{6EDE0C62-A808-4656-A978-0CF578048D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7411" y="1808163"/>
            <a:ext cx="360040" cy="368118"/>
          </a:xfrm>
          <a:custGeom>
            <a:avLst/>
            <a:gdLst>
              <a:gd name="connsiteX0" fmla="*/ 0 w 402972"/>
              <a:gd name="connsiteY0" fmla="*/ 0 h 368118"/>
              <a:gd name="connsiteX1" fmla="*/ 402972 w 402972"/>
              <a:gd name="connsiteY1" fmla="*/ 0 h 368118"/>
              <a:gd name="connsiteX2" fmla="*/ 402972 w 402972"/>
              <a:gd name="connsiteY2" fmla="*/ 368118 h 368118"/>
              <a:gd name="connsiteX3" fmla="*/ 0 w 402972"/>
              <a:gd name="connsiteY3" fmla="*/ 368118 h 368118"/>
              <a:gd name="connsiteX4" fmla="*/ 0 w 402972"/>
              <a:gd name="connsiteY4" fmla="*/ 0 h 368118"/>
              <a:gd name="connsiteX0" fmla="*/ 0 w 406704"/>
              <a:gd name="connsiteY0" fmla="*/ 0 h 368118"/>
              <a:gd name="connsiteX1" fmla="*/ 402972 w 406704"/>
              <a:gd name="connsiteY1" fmla="*/ 0 h 368118"/>
              <a:gd name="connsiteX2" fmla="*/ 406704 w 406704"/>
              <a:gd name="connsiteY2" fmla="*/ 259883 h 368118"/>
              <a:gd name="connsiteX3" fmla="*/ 0 w 406704"/>
              <a:gd name="connsiteY3" fmla="*/ 368118 h 368118"/>
              <a:gd name="connsiteX4" fmla="*/ 0 w 406704"/>
              <a:gd name="connsiteY4" fmla="*/ 0 h 3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04" h="368118">
                <a:moveTo>
                  <a:pt x="0" y="0"/>
                </a:moveTo>
                <a:lnTo>
                  <a:pt x="402972" y="0"/>
                </a:lnTo>
                <a:lnTo>
                  <a:pt x="406704" y="259883"/>
                </a:lnTo>
                <a:lnTo>
                  <a:pt x="0" y="36811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0" tIns="50400" rIns="0" bIns="0"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AE01255C-D0B5-4EDB-9C05-38AA379798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37411" y="2385812"/>
            <a:ext cx="360040" cy="368118"/>
          </a:xfrm>
          <a:custGeom>
            <a:avLst/>
            <a:gdLst>
              <a:gd name="connsiteX0" fmla="*/ 0 w 402972"/>
              <a:gd name="connsiteY0" fmla="*/ 0 h 368118"/>
              <a:gd name="connsiteX1" fmla="*/ 402972 w 402972"/>
              <a:gd name="connsiteY1" fmla="*/ 0 h 368118"/>
              <a:gd name="connsiteX2" fmla="*/ 402972 w 402972"/>
              <a:gd name="connsiteY2" fmla="*/ 368118 h 368118"/>
              <a:gd name="connsiteX3" fmla="*/ 0 w 402972"/>
              <a:gd name="connsiteY3" fmla="*/ 368118 h 368118"/>
              <a:gd name="connsiteX4" fmla="*/ 0 w 402972"/>
              <a:gd name="connsiteY4" fmla="*/ 0 h 368118"/>
              <a:gd name="connsiteX0" fmla="*/ 0 w 406704"/>
              <a:gd name="connsiteY0" fmla="*/ 0 h 368118"/>
              <a:gd name="connsiteX1" fmla="*/ 402972 w 406704"/>
              <a:gd name="connsiteY1" fmla="*/ 0 h 368118"/>
              <a:gd name="connsiteX2" fmla="*/ 406704 w 406704"/>
              <a:gd name="connsiteY2" fmla="*/ 259883 h 368118"/>
              <a:gd name="connsiteX3" fmla="*/ 0 w 406704"/>
              <a:gd name="connsiteY3" fmla="*/ 368118 h 368118"/>
              <a:gd name="connsiteX4" fmla="*/ 0 w 406704"/>
              <a:gd name="connsiteY4" fmla="*/ 0 h 3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04" h="368118">
                <a:moveTo>
                  <a:pt x="0" y="0"/>
                </a:moveTo>
                <a:lnTo>
                  <a:pt x="402972" y="0"/>
                </a:lnTo>
                <a:lnTo>
                  <a:pt x="406704" y="259883"/>
                </a:lnTo>
                <a:lnTo>
                  <a:pt x="0" y="36811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0" tIns="50400" rIns="0" bIns="0"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ED70E3C5-8329-42C4-97AC-B9AB526FC0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37411" y="2985029"/>
            <a:ext cx="360040" cy="368118"/>
          </a:xfrm>
          <a:custGeom>
            <a:avLst/>
            <a:gdLst>
              <a:gd name="connsiteX0" fmla="*/ 0 w 402972"/>
              <a:gd name="connsiteY0" fmla="*/ 0 h 368118"/>
              <a:gd name="connsiteX1" fmla="*/ 402972 w 402972"/>
              <a:gd name="connsiteY1" fmla="*/ 0 h 368118"/>
              <a:gd name="connsiteX2" fmla="*/ 402972 w 402972"/>
              <a:gd name="connsiteY2" fmla="*/ 368118 h 368118"/>
              <a:gd name="connsiteX3" fmla="*/ 0 w 402972"/>
              <a:gd name="connsiteY3" fmla="*/ 368118 h 368118"/>
              <a:gd name="connsiteX4" fmla="*/ 0 w 402972"/>
              <a:gd name="connsiteY4" fmla="*/ 0 h 368118"/>
              <a:gd name="connsiteX0" fmla="*/ 0 w 406704"/>
              <a:gd name="connsiteY0" fmla="*/ 0 h 368118"/>
              <a:gd name="connsiteX1" fmla="*/ 402972 w 406704"/>
              <a:gd name="connsiteY1" fmla="*/ 0 h 368118"/>
              <a:gd name="connsiteX2" fmla="*/ 406704 w 406704"/>
              <a:gd name="connsiteY2" fmla="*/ 259883 h 368118"/>
              <a:gd name="connsiteX3" fmla="*/ 0 w 406704"/>
              <a:gd name="connsiteY3" fmla="*/ 368118 h 368118"/>
              <a:gd name="connsiteX4" fmla="*/ 0 w 406704"/>
              <a:gd name="connsiteY4" fmla="*/ 0 h 3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04" h="368118">
                <a:moveTo>
                  <a:pt x="0" y="0"/>
                </a:moveTo>
                <a:lnTo>
                  <a:pt x="402972" y="0"/>
                </a:lnTo>
                <a:lnTo>
                  <a:pt x="406704" y="259883"/>
                </a:lnTo>
                <a:lnTo>
                  <a:pt x="0" y="36811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0" tIns="50400" rIns="0" bIns="0"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1D5D8F0D-BA50-4BF5-8C4F-BD4E019E1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7411" y="3562678"/>
            <a:ext cx="360040" cy="368118"/>
          </a:xfrm>
          <a:custGeom>
            <a:avLst/>
            <a:gdLst>
              <a:gd name="connsiteX0" fmla="*/ 0 w 402972"/>
              <a:gd name="connsiteY0" fmla="*/ 0 h 368118"/>
              <a:gd name="connsiteX1" fmla="*/ 402972 w 402972"/>
              <a:gd name="connsiteY1" fmla="*/ 0 h 368118"/>
              <a:gd name="connsiteX2" fmla="*/ 402972 w 402972"/>
              <a:gd name="connsiteY2" fmla="*/ 368118 h 368118"/>
              <a:gd name="connsiteX3" fmla="*/ 0 w 402972"/>
              <a:gd name="connsiteY3" fmla="*/ 368118 h 368118"/>
              <a:gd name="connsiteX4" fmla="*/ 0 w 402972"/>
              <a:gd name="connsiteY4" fmla="*/ 0 h 368118"/>
              <a:gd name="connsiteX0" fmla="*/ 0 w 406704"/>
              <a:gd name="connsiteY0" fmla="*/ 0 h 368118"/>
              <a:gd name="connsiteX1" fmla="*/ 402972 w 406704"/>
              <a:gd name="connsiteY1" fmla="*/ 0 h 368118"/>
              <a:gd name="connsiteX2" fmla="*/ 406704 w 406704"/>
              <a:gd name="connsiteY2" fmla="*/ 259883 h 368118"/>
              <a:gd name="connsiteX3" fmla="*/ 0 w 406704"/>
              <a:gd name="connsiteY3" fmla="*/ 368118 h 368118"/>
              <a:gd name="connsiteX4" fmla="*/ 0 w 406704"/>
              <a:gd name="connsiteY4" fmla="*/ 0 h 3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04" h="368118">
                <a:moveTo>
                  <a:pt x="0" y="0"/>
                </a:moveTo>
                <a:lnTo>
                  <a:pt x="402972" y="0"/>
                </a:lnTo>
                <a:lnTo>
                  <a:pt x="406704" y="259883"/>
                </a:lnTo>
                <a:lnTo>
                  <a:pt x="0" y="36811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0" tIns="50400" rIns="0" bIns="0"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0266ACCA-01D5-4C8A-871F-695CFB3DE8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43303" y="4136245"/>
            <a:ext cx="360040" cy="368118"/>
          </a:xfrm>
          <a:custGeom>
            <a:avLst/>
            <a:gdLst>
              <a:gd name="connsiteX0" fmla="*/ 0 w 402972"/>
              <a:gd name="connsiteY0" fmla="*/ 0 h 368118"/>
              <a:gd name="connsiteX1" fmla="*/ 402972 w 402972"/>
              <a:gd name="connsiteY1" fmla="*/ 0 h 368118"/>
              <a:gd name="connsiteX2" fmla="*/ 402972 w 402972"/>
              <a:gd name="connsiteY2" fmla="*/ 368118 h 368118"/>
              <a:gd name="connsiteX3" fmla="*/ 0 w 402972"/>
              <a:gd name="connsiteY3" fmla="*/ 368118 h 368118"/>
              <a:gd name="connsiteX4" fmla="*/ 0 w 402972"/>
              <a:gd name="connsiteY4" fmla="*/ 0 h 368118"/>
              <a:gd name="connsiteX0" fmla="*/ 0 w 406704"/>
              <a:gd name="connsiteY0" fmla="*/ 0 h 368118"/>
              <a:gd name="connsiteX1" fmla="*/ 402972 w 406704"/>
              <a:gd name="connsiteY1" fmla="*/ 0 h 368118"/>
              <a:gd name="connsiteX2" fmla="*/ 406704 w 406704"/>
              <a:gd name="connsiteY2" fmla="*/ 259883 h 368118"/>
              <a:gd name="connsiteX3" fmla="*/ 0 w 406704"/>
              <a:gd name="connsiteY3" fmla="*/ 368118 h 368118"/>
              <a:gd name="connsiteX4" fmla="*/ 0 w 406704"/>
              <a:gd name="connsiteY4" fmla="*/ 0 h 3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04" h="368118">
                <a:moveTo>
                  <a:pt x="0" y="0"/>
                </a:moveTo>
                <a:lnTo>
                  <a:pt x="402972" y="0"/>
                </a:lnTo>
                <a:lnTo>
                  <a:pt x="406704" y="259883"/>
                </a:lnTo>
                <a:lnTo>
                  <a:pt x="0" y="36811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0" tIns="50400" rIns="0" bIns="0"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E9C53DDC-E61C-4986-A9CD-A1C68C343E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43303" y="4713894"/>
            <a:ext cx="360040" cy="368118"/>
          </a:xfrm>
          <a:custGeom>
            <a:avLst/>
            <a:gdLst>
              <a:gd name="connsiteX0" fmla="*/ 0 w 402972"/>
              <a:gd name="connsiteY0" fmla="*/ 0 h 368118"/>
              <a:gd name="connsiteX1" fmla="*/ 402972 w 402972"/>
              <a:gd name="connsiteY1" fmla="*/ 0 h 368118"/>
              <a:gd name="connsiteX2" fmla="*/ 402972 w 402972"/>
              <a:gd name="connsiteY2" fmla="*/ 368118 h 368118"/>
              <a:gd name="connsiteX3" fmla="*/ 0 w 402972"/>
              <a:gd name="connsiteY3" fmla="*/ 368118 h 368118"/>
              <a:gd name="connsiteX4" fmla="*/ 0 w 402972"/>
              <a:gd name="connsiteY4" fmla="*/ 0 h 368118"/>
              <a:gd name="connsiteX0" fmla="*/ 0 w 406704"/>
              <a:gd name="connsiteY0" fmla="*/ 0 h 368118"/>
              <a:gd name="connsiteX1" fmla="*/ 402972 w 406704"/>
              <a:gd name="connsiteY1" fmla="*/ 0 h 368118"/>
              <a:gd name="connsiteX2" fmla="*/ 406704 w 406704"/>
              <a:gd name="connsiteY2" fmla="*/ 259883 h 368118"/>
              <a:gd name="connsiteX3" fmla="*/ 0 w 406704"/>
              <a:gd name="connsiteY3" fmla="*/ 368118 h 368118"/>
              <a:gd name="connsiteX4" fmla="*/ 0 w 406704"/>
              <a:gd name="connsiteY4" fmla="*/ 0 h 3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04" h="368118">
                <a:moveTo>
                  <a:pt x="0" y="0"/>
                </a:moveTo>
                <a:lnTo>
                  <a:pt x="402972" y="0"/>
                </a:lnTo>
                <a:lnTo>
                  <a:pt x="406704" y="259883"/>
                </a:lnTo>
                <a:lnTo>
                  <a:pt x="0" y="36811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0" tIns="50400" rIns="0" bIns="0"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6" name="Textplatzhalter 4">
            <a:extLst>
              <a:ext uri="{FF2B5EF4-FFF2-40B4-BE49-F238E27FC236}">
                <a16:creationId xmlns:a16="http://schemas.microsoft.com/office/drawing/2014/main" id="{C46A50B7-D2BF-46FC-B09D-DA30614853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43303" y="5313111"/>
            <a:ext cx="360040" cy="368118"/>
          </a:xfrm>
          <a:custGeom>
            <a:avLst/>
            <a:gdLst>
              <a:gd name="connsiteX0" fmla="*/ 0 w 402972"/>
              <a:gd name="connsiteY0" fmla="*/ 0 h 368118"/>
              <a:gd name="connsiteX1" fmla="*/ 402972 w 402972"/>
              <a:gd name="connsiteY1" fmla="*/ 0 h 368118"/>
              <a:gd name="connsiteX2" fmla="*/ 402972 w 402972"/>
              <a:gd name="connsiteY2" fmla="*/ 368118 h 368118"/>
              <a:gd name="connsiteX3" fmla="*/ 0 w 402972"/>
              <a:gd name="connsiteY3" fmla="*/ 368118 h 368118"/>
              <a:gd name="connsiteX4" fmla="*/ 0 w 402972"/>
              <a:gd name="connsiteY4" fmla="*/ 0 h 368118"/>
              <a:gd name="connsiteX0" fmla="*/ 0 w 406704"/>
              <a:gd name="connsiteY0" fmla="*/ 0 h 368118"/>
              <a:gd name="connsiteX1" fmla="*/ 402972 w 406704"/>
              <a:gd name="connsiteY1" fmla="*/ 0 h 368118"/>
              <a:gd name="connsiteX2" fmla="*/ 406704 w 406704"/>
              <a:gd name="connsiteY2" fmla="*/ 259883 h 368118"/>
              <a:gd name="connsiteX3" fmla="*/ 0 w 406704"/>
              <a:gd name="connsiteY3" fmla="*/ 368118 h 368118"/>
              <a:gd name="connsiteX4" fmla="*/ 0 w 406704"/>
              <a:gd name="connsiteY4" fmla="*/ 0 h 3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04" h="368118">
                <a:moveTo>
                  <a:pt x="0" y="0"/>
                </a:moveTo>
                <a:lnTo>
                  <a:pt x="402972" y="0"/>
                </a:lnTo>
                <a:lnTo>
                  <a:pt x="406704" y="259883"/>
                </a:lnTo>
                <a:lnTo>
                  <a:pt x="0" y="36811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0" tIns="50400" rIns="0" bIns="0"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145BE9F9-A7CA-476C-A193-33E01927EA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43303" y="5890760"/>
            <a:ext cx="360040" cy="368118"/>
          </a:xfrm>
          <a:custGeom>
            <a:avLst/>
            <a:gdLst>
              <a:gd name="connsiteX0" fmla="*/ 0 w 402972"/>
              <a:gd name="connsiteY0" fmla="*/ 0 h 368118"/>
              <a:gd name="connsiteX1" fmla="*/ 402972 w 402972"/>
              <a:gd name="connsiteY1" fmla="*/ 0 h 368118"/>
              <a:gd name="connsiteX2" fmla="*/ 402972 w 402972"/>
              <a:gd name="connsiteY2" fmla="*/ 368118 h 368118"/>
              <a:gd name="connsiteX3" fmla="*/ 0 w 402972"/>
              <a:gd name="connsiteY3" fmla="*/ 368118 h 368118"/>
              <a:gd name="connsiteX4" fmla="*/ 0 w 402972"/>
              <a:gd name="connsiteY4" fmla="*/ 0 h 368118"/>
              <a:gd name="connsiteX0" fmla="*/ 0 w 406704"/>
              <a:gd name="connsiteY0" fmla="*/ 0 h 368118"/>
              <a:gd name="connsiteX1" fmla="*/ 402972 w 406704"/>
              <a:gd name="connsiteY1" fmla="*/ 0 h 368118"/>
              <a:gd name="connsiteX2" fmla="*/ 406704 w 406704"/>
              <a:gd name="connsiteY2" fmla="*/ 259883 h 368118"/>
              <a:gd name="connsiteX3" fmla="*/ 0 w 406704"/>
              <a:gd name="connsiteY3" fmla="*/ 368118 h 368118"/>
              <a:gd name="connsiteX4" fmla="*/ 0 w 406704"/>
              <a:gd name="connsiteY4" fmla="*/ 0 h 3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04" h="368118">
                <a:moveTo>
                  <a:pt x="0" y="0"/>
                </a:moveTo>
                <a:lnTo>
                  <a:pt x="402972" y="0"/>
                </a:lnTo>
                <a:lnTo>
                  <a:pt x="406704" y="259883"/>
                </a:lnTo>
                <a:lnTo>
                  <a:pt x="0" y="36811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0" tIns="50400" rIns="0" bIns="0"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656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F6F1DA3-574C-40B3-A26D-ED55F79FA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27">
            <a:extLst>
              <a:ext uri="{FF2B5EF4-FFF2-40B4-BE49-F238E27FC236}">
                <a16:creationId xmlns:a16="http://schemas.microsoft.com/office/drawing/2014/main" id="{272D704D-8459-41A8-8874-D510B6C007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215481C4-8AE4-4D94-8304-D44C0715E2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6181655"/>
            <a:ext cx="11323129" cy="1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1pPr>
            <a:lvl2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2pPr>
            <a:lvl3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3pPr>
            <a:lvl4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4pPr>
            <a:lvl5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5pPr>
          </a:lstStyle>
          <a:p>
            <a:pPr algn="ctr"/>
            <a:r>
              <a:rPr lang="de-DE" sz="1000" b="1" cap="all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NOTE: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elitr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nonumy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000" b="1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4" name="Tabellenplatzhalter 13">
            <a:extLst>
              <a:ext uri="{FF2B5EF4-FFF2-40B4-BE49-F238E27FC236}">
                <a16:creationId xmlns:a16="http://schemas.microsoft.com/office/drawing/2014/main" id="{C157348C-751F-448B-99FD-6968FF329F0E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431799" y="2451715"/>
            <a:ext cx="11323129" cy="3368059"/>
          </a:xfrm>
          <a:solidFill>
            <a:schemeClr val="bg1">
              <a:lumMod val="95000"/>
            </a:schemeClr>
          </a:solidFill>
        </p:spPr>
        <p:txBody>
          <a:bodyPr lIns="108000" tIns="108000" rIns="108000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/>
              <a:t>Click</a:t>
            </a:r>
            <a:r>
              <a:rPr lang="en-US" dirty="0"/>
              <a:t> on the icon to add a table</a:t>
            </a:r>
          </a:p>
          <a:p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E723A92B-9611-40DA-9779-B47EB91F7B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761084"/>
            <a:ext cx="11323131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971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mplatzhalter 2">
            <a:extLst>
              <a:ext uri="{FF2B5EF4-FFF2-40B4-BE49-F238E27FC236}">
                <a16:creationId xmlns:a16="http://schemas.microsoft.com/office/drawing/2014/main" id="{2E0E0984-1DCA-43EF-A10E-3BB9F5FBE154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431800" y="2484944"/>
            <a:ext cx="11328400" cy="35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rIns="108000"/>
          <a:lstStyle>
            <a:lvl1pPr marL="0" indent="0">
              <a:buNone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8C33458-159F-4F02-9AE4-5627DEF195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6181655"/>
            <a:ext cx="11323129" cy="1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1pPr>
            <a:lvl2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2pPr>
            <a:lvl3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3pPr>
            <a:lvl4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4pPr>
            <a:lvl5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5pPr>
          </a:lstStyle>
          <a:p>
            <a:pPr algn="ctr"/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SOURCE: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elitr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endParaRPr lang="de-DE" sz="1000" b="1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416D0BE3-3E39-48BE-B379-811937A53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FED3A52D-7426-4C5E-9F36-63D9E35EB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98353"/>
            <a:ext cx="113284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8A4CE611-9D24-4023-A164-037EB56EBF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761084"/>
            <a:ext cx="11323131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89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r="2388" b="68955"/>
          <a:stretch/>
        </p:blipFill>
        <p:spPr>
          <a:xfrm>
            <a:off x="-38102" y="4162972"/>
            <a:ext cx="12230103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058004"/>
            <a:ext cx="113284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89" y="5307955"/>
            <a:ext cx="2184420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304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he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5705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5C34-81B4-43DC-8C43-72BC8709E8C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EE52-E785-49D3-AD32-BC7B81BC1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7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5C34-81B4-43DC-8C43-72BC8709E8C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EE52-E785-49D3-AD32-BC7B81BC1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1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image" Target="../media/image2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tags" Target="../tags/tag2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84633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37">
            <a:extLst>
              <a:ext uri="{FF2B5EF4-FFF2-40B4-BE49-F238E27FC236}">
                <a16:creationId xmlns:a16="http://schemas.microsoft.com/office/drawing/2014/main" id="{BFC6F4B5-F49A-4284-BD83-619D2B3463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88" r="2388" b="69965"/>
          <a:stretch/>
        </p:blipFill>
        <p:spPr>
          <a:xfrm>
            <a:off x="10278291" y="6314620"/>
            <a:ext cx="1913709" cy="543381"/>
          </a:xfrm>
          <a:prstGeom prst="rect">
            <a:avLst/>
          </a:prstGeom>
        </p:spPr>
      </p:pic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DDCB9A8A-ECC8-464E-AFF3-211D4D82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4" y="497386"/>
            <a:ext cx="11322677" cy="9451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47ECD241-9934-44C3-9D9F-157554DAA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F733FE7-5B9D-4693-93FA-63BC3020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253" y="1820294"/>
            <a:ext cx="11330880" cy="4488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52826DBD-6C1B-4F74-AC7E-8510D685D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396" y="6363499"/>
            <a:ext cx="9212992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3E9BC66A-2C3A-44D6-B1CC-9402B7B45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657" y="6570338"/>
            <a:ext cx="9208732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 |   </a:t>
            </a:r>
            <a:fld id="{FC89AA29-A18B-45E6-A6DD-E693AF6AAD3A}" type="datetimeFigureOut">
              <a:rPr lang="de-DE" smtClean="0"/>
              <a:pPr/>
              <a:t>22.08.2022</a:t>
            </a:fld>
            <a:endParaRPr lang="de-DE" dirty="0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45155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pos="272">
          <p15:clr>
            <a:srgbClr val="F26B43"/>
          </p15:clr>
        </p15:guide>
        <p15:guide id="10" pos="7408">
          <p15:clr>
            <a:srgbClr val="F26B43"/>
          </p15:clr>
        </p15:guide>
        <p15:guide id="11" orient="horz" pos="3974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346">
          <p15:clr>
            <a:srgbClr val="F26B43"/>
          </p15:clr>
        </p15:guide>
        <p15:guide id="14" orient="horz" pos="11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37">
            <a:extLst>
              <a:ext uri="{FF2B5EF4-FFF2-40B4-BE49-F238E27FC236}">
                <a16:creationId xmlns:a16="http://schemas.microsoft.com/office/drawing/2014/main" id="{1984BB5F-6B47-4CD5-8DC8-FF04673712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88" r="2388" b="69965"/>
          <a:stretch/>
        </p:blipFill>
        <p:spPr>
          <a:xfrm>
            <a:off x="10278291" y="6314620"/>
            <a:ext cx="1913709" cy="543381"/>
          </a:xfrm>
          <a:prstGeom prst="rect">
            <a:avLst/>
          </a:prstGeom>
        </p:spPr>
      </p:pic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010FD807-97EB-493C-9A3C-AE8BB430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4" y="497386"/>
            <a:ext cx="11322677" cy="9451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  <p:sp>
        <p:nvSpPr>
          <p:cNvPr id="4" name="Foliennummernplatzhalter 7">
            <a:extLst>
              <a:ext uri="{FF2B5EF4-FFF2-40B4-BE49-F238E27FC236}">
                <a16:creationId xmlns:a16="http://schemas.microsoft.com/office/drawing/2014/main" id="{DFEAD6D4-CC80-4993-BC8F-544E6E359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6E53E4B-EF88-4E0E-B2FC-50672698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253" y="1820294"/>
            <a:ext cx="11330880" cy="4488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160A2AE-E6A0-4CB5-975E-A616EC192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396" y="6363499"/>
            <a:ext cx="9212992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C705D6E7-DDD3-48B9-9718-4FE119F44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657" y="6570338"/>
            <a:ext cx="9208732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 |   </a:t>
            </a:r>
            <a:fld id="{FC89AA29-A18B-45E6-A6DD-E693AF6AAD3A}" type="datetimeFigureOut">
              <a:rPr lang="de-DE" smtClean="0"/>
              <a:pPr/>
              <a:t>22.08.2022</a:t>
            </a:fld>
            <a:endParaRPr lang="de-DE" dirty="0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93455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272">
          <p15:clr>
            <a:srgbClr val="F26B43"/>
          </p15:clr>
        </p15:guide>
        <p15:guide id="32" pos="7408">
          <p15:clr>
            <a:srgbClr val="F26B43"/>
          </p15:clr>
        </p15:guide>
        <p15:guide id="33" pos="384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ED105E59-F58B-4182-AA29-99CC06FFFAC0}"/>
              </a:ext>
            </a:extLst>
          </p:cNvPr>
          <p:cNvSpPr txBox="1"/>
          <p:nvPr/>
        </p:nvSpPr>
        <p:spPr>
          <a:xfrm>
            <a:off x="431973" y="6571593"/>
            <a:ext cx="1490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pic>
        <p:nvPicPr>
          <p:cNvPr id="13" name="Grafik 37">
            <a:extLst>
              <a:ext uri="{FF2B5EF4-FFF2-40B4-BE49-F238E27FC236}">
                <a16:creationId xmlns:a16="http://schemas.microsoft.com/office/drawing/2014/main" id="{F9276A1E-ACE7-48CB-8952-BD3A0AC0B09C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2388" r="2388" b="69965"/>
          <a:stretch/>
        </p:blipFill>
        <p:spPr>
          <a:xfrm>
            <a:off x="10278291" y="6314620"/>
            <a:ext cx="1913709" cy="543381"/>
          </a:xfrm>
          <a:prstGeom prst="rect">
            <a:avLst/>
          </a:prstGeom>
        </p:spPr>
      </p:pic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B7CACF6C-6F40-4447-95A3-BD234B68E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18CA32-F8F9-4A67-8C3E-36F23E33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4" y="497386"/>
            <a:ext cx="11322677" cy="9451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584855-1A0C-4890-A8F9-A152AAE1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253" y="1820294"/>
            <a:ext cx="11330880" cy="4488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35EAF70-BA35-416C-B6D7-100987115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396" y="6363499"/>
            <a:ext cx="9212992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2264759-8CE7-41A2-9119-BBE854425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9753" y="6570338"/>
            <a:ext cx="8320636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22.08.2022</a:t>
            </a:fld>
            <a:endParaRPr lang="de-DE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289996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3840">
          <p15:clr>
            <a:srgbClr val="F26B43"/>
          </p15:clr>
        </p15:guide>
        <p15:guide id="20" pos="272">
          <p15:clr>
            <a:srgbClr val="F26B43"/>
          </p15:clr>
        </p15:guide>
        <p15:guide id="21" pos="7408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3974">
          <p15:clr>
            <a:srgbClr val="F26B43"/>
          </p15:clr>
        </p15:guide>
        <p15:guide id="24" orient="horz" pos="4201">
          <p15:clr>
            <a:srgbClr val="F26B43"/>
          </p15:clr>
        </p15:guide>
        <p15:guide id="25" orient="horz" pos="1139">
          <p15:clr>
            <a:srgbClr val="F26B43"/>
          </p15:clr>
        </p15:guide>
        <p15:guide id="26" pos="3689">
          <p15:clr>
            <a:srgbClr val="F26B43"/>
          </p15:clr>
        </p15:guide>
        <p15:guide id="27" pos="399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37">
            <a:extLst>
              <a:ext uri="{FF2B5EF4-FFF2-40B4-BE49-F238E27FC236}">
                <a16:creationId xmlns:a16="http://schemas.microsoft.com/office/drawing/2014/main" id="{6316D288-D6F2-4B35-9E41-CF542B15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r="2388" b="69965"/>
          <a:stretch/>
        </p:blipFill>
        <p:spPr>
          <a:xfrm>
            <a:off x="10278291" y="6314620"/>
            <a:ext cx="1913709" cy="543381"/>
          </a:xfrm>
          <a:prstGeom prst="rect">
            <a:avLst/>
          </a:prstGeom>
        </p:spPr>
      </p:pic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1CA9DCC6-CB7B-4D25-9728-FE0F5AD4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4" y="497386"/>
            <a:ext cx="11322677" cy="9451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08AE47D3-7761-4049-A6F2-930C08F7D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3C46D7C-F5C8-468A-A2F6-F8EF86D6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253" y="1820294"/>
            <a:ext cx="11330880" cy="4488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29E32F9F-B40D-4CA3-8DF2-F9FCDE89F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396" y="6363499"/>
            <a:ext cx="9212992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953590-F437-44D5-ABA0-E6AB19C75CEE}"/>
              </a:ext>
            </a:extLst>
          </p:cNvPr>
          <p:cNvSpPr txBox="1"/>
          <p:nvPr/>
        </p:nvSpPr>
        <p:spPr>
          <a:xfrm>
            <a:off x="431973" y="6571593"/>
            <a:ext cx="1490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D7958EA-4BCF-46A3-AA74-82C017E5C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9753" y="6570338"/>
            <a:ext cx="8320636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22.08.2022</a:t>
            </a:fld>
            <a:endParaRPr lang="de-DE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66337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orient="horz" pos="1139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4201">
          <p15:clr>
            <a:srgbClr val="F26B43"/>
          </p15:clr>
        </p15:guide>
        <p15:guide id="5" pos="3840">
          <p15:clr>
            <a:srgbClr val="F26B43"/>
          </p15:clr>
        </p15:guide>
        <p15:guide id="6" pos="7408">
          <p15:clr>
            <a:srgbClr val="F26B43"/>
          </p15:clr>
        </p15:guide>
        <p15:guide id="7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leader-id.ru/events/309691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" b="27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3639941"/>
            <a:ext cx="8362950" cy="1524098"/>
            <a:chOff x="0" y="3639941"/>
            <a:chExt cx="8362950" cy="1524098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0" y="3639941"/>
              <a:ext cx="8229600" cy="1524098"/>
            </a:xfrm>
            <a:prstGeom prst="foldedCorner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>
                <a:latin typeface="+mj-lt"/>
              </a:endParaRPr>
            </a:p>
          </p:txBody>
        </p:sp>
        <p:sp>
          <p:nvSpPr>
            <p:cNvPr id="11" name="object 3"/>
            <p:cNvSpPr txBox="1">
              <a:spLocks/>
            </p:cNvSpPr>
            <p:nvPr/>
          </p:nvSpPr>
          <p:spPr>
            <a:xfrm>
              <a:off x="285750" y="3652739"/>
              <a:ext cx="8077200" cy="1244571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4000" spc="5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Развитие розничного ритейла в современных условиях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47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23106">
            <a:off x="5134708" y="5117057"/>
            <a:ext cx="2051425" cy="1050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6569">
            <a:off x="4916221" y="3876241"/>
            <a:ext cx="1990725" cy="1266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0" t="62341" r="12444" b="16866"/>
          <a:stretch/>
        </p:blipFill>
        <p:spPr>
          <a:xfrm>
            <a:off x="10831398" y="6089715"/>
            <a:ext cx="1178350" cy="424208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715" y="57125"/>
            <a:ext cx="11328400" cy="1046481"/>
          </a:xfrm>
        </p:spPr>
        <p:txBody>
          <a:bodyPr/>
          <a:lstStyle/>
          <a:p>
            <a:r>
              <a:rPr lang="ru-RU" sz="4400" dirty="0"/>
              <a:t>ПРОГРАММА КОНФЕРЕНЦИИ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98218"/>
              </p:ext>
            </p:extLst>
          </p:nvPr>
        </p:nvGraphicFramePr>
        <p:xfrm>
          <a:off x="1336122" y="915763"/>
          <a:ext cx="9495276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512">
                  <a:extLst>
                    <a:ext uri="{9D8B030D-6E8A-4147-A177-3AD203B41FA5}">
                      <a16:colId xmlns:a16="http://schemas.microsoft.com/office/drawing/2014/main" val="480593538"/>
                    </a:ext>
                  </a:extLst>
                </a:gridCol>
                <a:gridCol w="3980714">
                  <a:extLst>
                    <a:ext uri="{9D8B030D-6E8A-4147-A177-3AD203B41FA5}">
                      <a16:colId xmlns:a16="http://schemas.microsoft.com/office/drawing/2014/main" val="1518328436"/>
                    </a:ext>
                  </a:extLst>
                </a:gridCol>
                <a:gridCol w="3570050">
                  <a:extLst>
                    <a:ext uri="{9D8B030D-6E8A-4147-A177-3AD203B41FA5}">
                      <a16:colId xmlns:a16="http://schemas.microsoft.com/office/drawing/2014/main" val="280141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спикер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7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10:30-11:00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Сбор участников, регистрация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79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11:00-11:10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Приветственное</a:t>
                      </a:r>
                      <a:r>
                        <a:rPr lang="ru-RU" baseline="0" dirty="0"/>
                        <a:t> слово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Региональный</a:t>
                      </a:r>
                      <a:r>
                        <a:rPr lang="ru-RU" baseline="0" dirty="0"/>
                        <a:t> менеджер, </a:t>
                      </a:r>
                      <a:r>
                        <a:rPr lang="en-US" baseline="0" dirty="0"/>
                        <a:t>METRO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7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</a:t>
                      </a:r>
                      <a:r>
                        <a:rPr lang="ru-RU" dirty="0"/>
                        <a:t>1</a:t>
                      </a:r>
                      <a:r>
                        <a:rPr lang="en-US" dirty="0"/>
                        <a:t>0</a:t>
                      </a:r>
                      <a:r>
                        <a:rPr lang="en-US" baseline="0" dirty="0"/>
                        <a:t> – 12:</a:t>
                      </a:r>
                      <a:r>
                        <a:rPr lang="ru-RU" baseline="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Тренды современного рынка и изменения в розничной торговле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Глава</a:t>
                      </a:r>
                      <a:r>
                        <a:rPr lang="ru-RU" baseline="0" dirty="0"/>
                        <a:t> отдела развития розничного бизнеса, </a:t>
                      </a:r>
                      <a:r>
                        <a:rPr lang="en-US" baseline="0" dirty="0"/>
                        <a:t>METRO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0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ru-RU" dirty="0"/>
                        <a:t>:0 – 12:30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Автоматизация</a:t>
                      </a:r>
                      <a:r>
                        <a:rPr lang="ru-RU" baseline="0" dirty="0"/>
                        <a:t> бизнеса, </a:t>
                      </a:r>
                      <a:r>
                        <a:rPr lang="ru-RU" dirty="0"/>
                        <a:t>Маркировка. Электронный документооборот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Глава</a:t>
                      </a:r>
                      <a:r>
                        <a:rPr lang="ru-RU" baseline="0" dirty="0"/>
                        <a:t> отдела развития,</a:t>
                      </a:r>
                    </a:p>
                    <a:p>
                      <a:r>
                        <a:rPr lang="ru-RU" dirty="0"/>
                        <a:t>СКБ Контур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13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12:30</a:t>
                      </a:r>
                      <a:r>
                        <a:rPr lang="ru-RU" baseline="0" dirty="0"/>
                        <a:t> – 13:00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Кофе-брейк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6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13:00 – 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/>
                        <a:t>Диагностика розничного бизнеса.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Представитель отдела развития розничного бизнеса,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/>
                        <a:t>METRO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14:00 – 14:40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dirty="0"/>
                        <a:t>Как зарабатывать на сезонном ассортименте.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Представитель отдела развития розничного бизнеса,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/>
                        <a:t>METRO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4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/>
                        <a:t>14:40 – 15:40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/>
                        <a:t>Программы поддержки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предпринимателей.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Представитель проектов «Мой бизнес» и «Фонд поддержки </a:t>
                      </a:r>
                      <a:r>
                        <a:rPr lang="ru-RU"/>
                        <a:t>предпринимателей Кузбасса»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2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15:40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/>
                        <a:t>Завершение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231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7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23106">
            <a:off x="5134709" y="5117057"/>
            <a:ext cx="2051425" cy="1050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6569">
            <a:off x="4916221" y="3876241"/>
            <a:ext cx="1990725" cy="1266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0" t="62341" r="12444" b="16866"/>
          <a:stretch/>
        </p:blipFill>
        <p:spPr>
          <a:xfrm>
            <a:off x="10831398" y="6089715"/>
            <a:ext cx="1178350" cy="424208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7383" y="269479"/>
            <a:ext cx="11328400" cy="668738"/>
          </a:xfrm>
        </p:spPr>
        <p:txBody>
          <a:bodyPr/>
          <a:lstStyle/>
          <a:p>
            <a:r>
              <a:rPr lang="ru-RU" sz="4400" dirty="0"/>
              <a:t>Регистрация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95" y="699002"/>
            <a:ext cx="2847013" cy="2847013"/>
          </a:xfrm>
          <a:prstGeom prst="rect">
            <a:avLst/>
          </a:prstGeom>
        </p:spPr>
      </p:pic>
      <p:sp>
        <p:nvSpPr>
          <p:cNvPr id="9" name="object 8"/>
          <p:cNvSpPr txBox="1"/>
          <p:nvPr/>
        </p:nvSpPr>
        <p:spPr>
          <a:xfrm>
            <a:off x="543484" y="1283412"/>
            <a:ext cx="7420582" cy="1759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004282"/>
                </a:solidFill>
                <a:latin typeface="Arial Black"/>
                <a:cs typeface="Arial Black"/>
              </a:rPr>
              <a:t>Ждем </a:t>
            </a:r>
            <a:r>
              <a:rPr sz="1400" dirty="0">
                <a:solidFill>
                  <a:srgbClr val="004282"/>
                </a:solidFill>
                <a:latin typeface="Arial Black"/>
                <a:cs typeface="Arial Black"/>
              </a:rPr>
              <a:t>Вас </a:t>
            </a:r>
            <a:r>
              <a:rPr sz="1400" spc="5" dirty="0">
                <a:solidFill>
                  <a:srgbClr val="004282"/>
                </a:solidFill>
                <a:latin typeface="Arial Black"/>
                <a:cs typeface="Arial Black"/>
              </a:rPr>
              <a:t>по </a:t>
            </a:r>
            <a:r>
              <a:rPr sz="1400" spc="15" dirty="0">
                <a:solidFill>
                  <a:srgbClr val="004282"/>
                </a:solidFill>
                <a:latin typeface="Arial Black"/>
                <a:cs typeface="Arial Black"/>
              </a:rPr>
              <a:t>адресу: </a:t>
            </a:r>
            <a:r>
              <a:rPr lang="ru-RU" sz="1400" spc="-50" dirty="0">
                <a:solidFill>
                  <a:srgbClr val="004282"/>
                </a:solidFill>
                <a:latin typeface="Arial Black"/>
                <a:cs typeface="Arial Black"/>
              </a:rPr>
              <a:t>Кемерово, ул. </a:t>
            </a:r>
            <a:r>
              <a:rPr lang="ru-RU" sz="1400" spc="-50" dirty="0" err="1">
                <a:solidFill>
                  <a:srgbClr val="004282"/>
                </a:solidFill>
                <a:latin typeface="Arial Black"/>
                <a:cs typeface="Arial Black"/>
              </a:rPr>
              <a:t>Марковцева</a:t>
            </a:r>
            <a:r>
              <a:rPr lang="ru-RU" sz="1400" spc="-50" dirty="0">
                <a:solidFill>
                  <a:srgbClr val="004282"/>
                </a:solidFill>
                <a:latin typeface="Arial Black"/>
                <a:cs typeface="Arial Black"/>
              </a:rPr>
              <a:t>, д. 5, «Точка Кипения»</a:t>
            </a:r>
            <a:r>
              <a:rPr sz="1400" spc="15" dirty="0">
                <a:solidFill>
                  <a:srgbClr val="004282"/>
                </a:solidFill>
                <a:latin typeface="Arial Black"/>
                <a:cs typeface="Arial Black"/>
              </a:rPr>
              <a:t>,</a:t>
            </a:r>
            <a:endParaRPr lang="ru-RU" sz="1400" spc="15" dirty="0">
              <a:solidFill>
                <a:srgbClr val="004282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spc="5" dirty="0">
                <a:solidFill>
                  <a:srgbClr val="004282"/>
                </a:solidFill>
                <a:latin typeface="Arial Black"/>
                <a:cs typeface="Arial Black"/>
              </a:rPr>
              <a:t>26 августа </a:t>
            </a:r>
            <a:r>
              <a:rPr sz="1400" dirty="0">
                <a:solidFill>
                  <a:srgbClr val="004282"/>
                </a:solidFill>
                <a:latin typeface="Arial Black"/>
                <a:cs typeface="Arial Black"/>
              </a:rPr>
              <a:t>с </a:t>
            </a:r>
            <a:r>
              <a:rPr lang="ru-RU" sz="1400" spc="-30" dirty="0">
                <a:solidFill>
                  <a:srgbClr val="004282"/>
                </a:solidFill>
                <a:latin typeface="Arial Black"/>
                <a:cs typeface="Arial Black"/>
              </a:rPr>
              <a:t>11</a:t>
            </a:r>
            <a:r>
              <a:rPr sz="1400" spc="-30" dirty="0">
                <a:solidFill>
                  <a:srgbClr val="004282"/>
                </a:solidFill>
                <a:latin typeface="Arial Black"/>
                <a:cs typeface="Arial Black"/>
              </a:rPr>
              <a:t>:00 </a:t>
            </a:r>
            <a:r>
              <a:rPr sz="1400" spc="10" dirty="0" err="1">
                <a:solidFill>
                  <a:srgbClr val="004282"/>
                </a:solidFill>
                <a:latin typeface="Arial Black"/>
                <a:cs typeface="Arial Black"/>
              </a:rPr>
              <a:t>до</a:t>
            </a:r>
            <a:r>
              <a:rPr sz="1400" spc="-85" dirty="0">
                <a:solidFill>
                  <a:srgbClr val="004282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>
                <a:solidFill>
                  <a:srgbClr val="004282"/>
                </a:solidFill>
                <a:latin typeface="Arial Black"/>
                <a:cs typeface="Arial Black"/>
              </a:rPr>
              <a:t>16</a:t>
            </a:r>
            <a:r>
              <a:rPr sz="1400" spc="-5" dirty="0">
                <a:solidFill>
                  <a:srgbClr val="004282"/>
                </a:solidFill>
                <a:latin typeface="Arial Black"/>
                <a:cs typeface="Arial Black"/>
              </a:rPr>
              <a:t>:00.</a:t>
            </a:r>
            <a:endParaRPr sz="1400" dirty="0">
              <a:solidFill>
                <a:srgbClr val="004282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solidFill>
                <a:srgbClr val="004282"/>
              </a:solidFill>
              <a:latin typeface="Arial Black"/>
              <a:cs typeface="Arial Black"/>
            </a:endParaRPr>
          </a:p>
          <a:p>
            <a:pPr marL="12700" marR="1331595">
              <a:lnSpc>
                <a:spcPct val="100000"/>
              </a:lnSpc>
              <a:spcBef>
                <a:spcPts val="5"/>
              </a:spcBef>
            </a:pPr>
            <a:r>
              <a:rPr sz="1400" spc="20" dirty="0">
                <a:solidFill>
                  <a:srgbClr val="004282"/>
                </a:solidFill>
                <a:latin typeface="Arial Black"/>
                <a:cs typeface="Arial Black"/>
              </a:rPr>
              <a:t>Для </a:t>
            </a:r>
            <a:r>
              <a:rPr sz="1400" spc="10" dirty="0" err="1">
                <a:solidFill>
                  <a:srgbClr val="004282"/>
                </a:solidFill>
                <a:latin typeface="Arial Black"/>
                <a:cs typeface="Arial Black"/>
              </a:rPr>
              <a:t>регистрации</a:t>
            </a:r>
            <a:r>
              <a:rPr sz="1400" spc="10" dirty="0">
                <a:solidFill>
                  <a:srgbClr val="004282"/>
                </a:solidFill>
                <a:latin typeface="Arial Black"/>
                <a:cs typeface="Arial Black"/>
              </a:rPr>
              <a:t> </a:t>
            </a:r>
            <a:r>
              <a:rPr lang="ru-RU" sz="1400" spc="5" dirty="0">
                <a:solidFill>
                  <a:srgbClr val="004282"/>
                </a:solidFill>
                <a:latin typeface="Arial Black"/>
                <a:cs typeface="Arial Black"/>
              </a:rPr>
              <a:t>пройдите по ссылке </a:t>
            </a:r>
          </a:p>
          <a:p>
            <a:pPr marL="12700" marR="1331595" defTabSz="985838">
              <a:lnSpc>
                <a:spcPct val="100000"/>
              </a:lnSpc>
              <a:spcBef>
                <a:spcPts val="5"/>
              </a:spcBef>
            </a:pPr>
            <a:r>
              <a:rPr lang="en-US" sz="1400" spc="5" dirty="0">
                <a:solidFill>
                  <a:srgbClr val="004282"/>
                </a:solidFill>
                <a:latin typeface="Arial Black"/>
                <a:cs typeface="Arial Black"/>
                <a:hlinkClick r:id="rId6"/>
              </a:rPr>
              <a:t>https://leader-id.ru/events/309691</a:t>
            </a:r>
            <a:r>
              <a:rPr lang="ru-RU" sz="1400" spc="5" dirty="0">
                <a:solidFill>
                  <a:srgbClr val="004282"/>
                </a:solidFill>
                <a:latin typeface="Arial Black"/>
                <a:cs typeface="Arial Black"/>
              </a:rPr>
              <a:t> или отсканируйте </a:t>
            </a:r>
            <a:r>
              <a:rPr lang="en-US" sz="1400" spc="5" dirty="0">
                <a:solidFill>
                  <a:srgbClr val="004282"/>
                </a:solidFill>
                <a:latin typeface="Arial Black"/>
                <a:cs typeface="Arial Black"/>
              </a:rPr>
              <a:t>QR-</a:t>
            </a:r>
            <a:r>
              <a:rPr lang="ru-RU" sz="1400" spc="5" dirty="0">
                <a:solidFill>
                  <a:srgbClr val="004282"/>
                </a:solidFill>
                <a:latin typeface="Arial Black"/>
                <a:cs typeface="Arial Black"/>
              </a:rPr>
              <a:t>код</a:t>
            </a:r>
          </a:p>
          <a:p>
            <a:pPr marL="12700" marR="1331595" defTabSz="985838">
              <a:lnSpc>
                <a:spcPct val="100000"/>
              </a:lnSpc>
              <a:spcBef>
                <a:spcPts val="5"/>
              </a:spcBef>
            </a:pPr>
            <a:endParaRPr lang="ru-RU" sz="1400" spc="5" dirty="0">
              <a:solidFill>
                <a:srgbClr val="004282"/>
              </a:solidFill>
              <a:latin typeface="Arial Black"/>
              <a:cs typeface="Arial Black"/>
            </a:endParaRPr>
          </a:p>
          <a:p>
            <a:pPr marL="12700" marR="1331595" defTabSz="985838">
              <a:lnSpc>
                <a:spcPct val="100000"/>
              </a:lnSpc>
              <a:spcBef>
                <a:spcPts val="5"/>
              </a:spcBef>
            </a:pPr>
            <a:r>
              <a:rPr lang="ru-RU" sz="1400" spc="5" dirty="0">
                <a:solidFill>
                  <a:srgbClr val="004282"/>
                </a:solidFill>
                <a:latin typeface="Arial Black"/>
                <a:cs typeface="Arial Black"/>
              </a:rPr>
              <a:t>Уточнить интересующие вопросы можно по телефону</a:t>
            </a:r>
          </a:p>
          <a:p>
            <a:pPr marL="12700" marR="1331595" defTabSz="985838">
              <a:lnSpc>
                <a:spcPct val="100000"/>
              </a:lnSpc>
              <a:spcBef>
                <a:spcPts val="5"/>
              </a:spcBef>
            </a:pPr>
            <a:r>
              <a:rPr lang="ru-RU" sz="1400" spc="5" dirty="0">
                <a:solidFill>
                  <a:srgbClr val="004282"/>
                </a:solidFill>
                <a:latin typeface="Arial Black"/>
                <a:cs typeface="Arial Black"/>
              </a:rPr>
              <a:t>+7 962 788 18 83, Коремин Иван</a:t>
            </a:r>
          </a:p>
        </p:txBody>
      </p:sp>
    </p:spTree>
    <p:extLst>
      <p:ext uri="{BB962C8B-B14F-4D97-AF65-F5344CB8AC3E}">
        <p14:creationId xmlns:p14="http://schemas.microsoft.com/office/powerpoint/2010/main" val="3348795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METRO">
  <a:themeElements>
    <a:clrScheme name="Iapetus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2.xml><?xml version="1.0" encoding="utf-8"?>
<a:theme xmlns:a="http://schemas.openxmlformats.org/drawingml/2006/main" name="MAKRO">
  <a:themeElements>
    <a:clrScheme name="CONTENT_Met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644E"/>
    </a:custClr>
    <a:custClr name="Custom Color 10">
      <a:srgbClr val="A9D18E"/>
    </a:custClr>
  </a:custClrLst>
  <a:extLst>
    <a:ext uri="{05A4C25C-085E-4340-85A3-A5531E510DB2}">
      <thm15:themeFamily xmlns:thm15="http://schemas.microsoft.com/office/thememl/2012/main" name="makro" id="{485450A1-DA5B-4AFA-9D63-DAD75A8E5062}" vid="{4B5DF7E6-48C4-4373-B625-0875E585BD1C}"/>
    </a:ext>
  </a:extLst>
</a:theme>
</file>

<file path=ppt/theme/theme3.xml><?xml version="1.0" encoding="utf-8"?>
<a:theme xmlns:a="http://schemas.openxmlformats.org/drawingml/2006/main" name="Metro">
  <a:themeElements>
    <a:clrScheme name="MAK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4.xml><?xml version="1.0" encoding="utf-8"?>
<a:theme xmlns:a="http://schemas.openxmlformats.org/drawingml/2006/main" name="CONTENT">
  <a:themeElements>
    <a:clrScheme name="Benutzerdefiniert 1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1_content" id="{B877A830-1AB5-4E98-83A7-B78ACE57FAF9}" vid="{ACD27D6C-D507-4434-956D-43E144808A45}"/>
    </a:ext>
  </a:extLst>
</a:theme>
</file>

<file path=ppt/theme/theme5.xml><?xml version="1.0" encoding="utf-8"?>
<a:theme xmlns:a="http://schemas.openxmlformats.org/drawingml/2006/main" name="DIAGRAM">
  <a:themeElements>
    <a:clrScheme name="Diagram_Metro">
      <a:dk1>
        <a:srgbClr val="000000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Metro_Diagram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Шаблон_PPT_METRO_NEW_16_9_NOTES</Template>
  <TotalTime>8806</TotalTime>
  <Words>183</Words>
  <Application>Microsoft Office PowerPoint</Application>
  <PresentationFormat>Широкоэкранный</PresentationFormat>
  <Paragraphs>39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Arial</vt:lpstr>
      <vt:lpstr>Arial Black</vt:lpstr>
      <vt:lpstr>CA Metro</vt:lpstr>
      <vt:lpstr>CA Metro Black</vt:lpstr>
      <vt:lpstr>CA Metro ExtraBold</vt:lpstr>
      <vt:lpstr>Wingdings</vt:lpstr>
      <vt:lpstr>1_METRO</vt:lpstr>
      <vt:lpstr>MAKRO</vt:lpstr>
      <vt:lpstr>Metro</vt:lpstr>
      <vt:lpstr>CONTENT</vt:lpstr>
      <vt:lpstr>DIAGRAM</vt:lpstr>
      <vt:lpstr>Презентация PowerPoint</vt:lpstr>
      <vt:lpstr>Презентация PowerPoint</vt:lpstr>
      <vt:lpstr>Презентация PowerPoint</vt:lpstr>
    </vt:vector>
  </TitlesOfParts>
  <Company>METRO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Контракты</dc:title>
  <dc:creator>Nikitenko, Ekaterina</dc:creator>
  <cp:lastModifiedBy>Мочалова Наталья Сергеевна</cp:lastModifiedBy>
  <cp:revision>127</cp:revision>
  <cp:lastPrinted>2019-11-21T07:28:52Z</cp:lastPrinted>
  <dcterms:created xsi:type="dcterms:W3CDTF">2019-04-15T08:40:41Z</dcterms:created>
  <dcterms:modified xsi:type="dcterms:W3CDTF">2022-08-22T09:47:00Z</dcterms:modified>
</cp:coreProperties>
</file>