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8" r:id="rId11"/>
    <p:sldId id="265" r:id="rId12"/>
    <p:sldId id="266" r:id="rId13"/>
    <p:sldId id="267" r:id="rId14"/>
    <p:sldId id="269" r:id="rId15"/>
    <p:sldId id="272" r:id="rId16"/>
    <p:sldId id="274" r:id="rId17"/>
    <p:sldId id="273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60"/>
  </p:normalViewPr>
  <p:slideViewPr>
    <p:cSldViewPr>
      <p:cViewPr varScale="1">
        <p:scale>
          <a:sx n="69" d="100"/>
          <a:sy n="69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17D78-80B0-4260-B0A2-4A9795C3A213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0D156-28A1-452D-880A-E6AEB14D6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CEC7-31B0-4508-BDCC-A8701E8C4FEA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2CC48-814F-4429-A523-E76CF2F69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70FF-393C-4AC1-8EAE-A37F8D762145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42FF-FBC0-476F-84BC-EDAB3C2CF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70FF-393C-4AC1-8EAE-A37F8D762145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42FF-FBC0-476F-84BC-EDAB3C2CF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70FF-393C-4AC1-8EAE-A37F8D762145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42FF-FBC0-476F-84BC-EDAB3C2CF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70FF-393C-4AC1-8EAE-A37F8D762145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42FF-FBC0-476F-84BC-EDAB3C2CF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70FF-393C-4AC1-8EAE-A37F8D762145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42FF-FBC0-476F-84BC-EDAB3C2CF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70FF-393C-4AC1-8EAE-A37F8D762145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42FF-FBC0-476F-84BC-EDAB3C2CF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70FF-393C-4AC1-8EAE-A37F8D762145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42FF-FBC0-476F-84BC-EDAB3C2CF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70FF-393C-4AC1-8EAE-A37F8D762145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42FF-FBC0-476F-84BC-EDAB3C2CF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70FF-393C-4AC1-8EAE-A37F8D762145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42FF-FBC0-476F-84BC-EDAB3C2CF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70FF-393C-4AC1-8EAE-A37F8D762145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42FF-FBC0-476F-84BC-EDAB3C2CF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70FF-393C-4AC1-8EAE-A37F8D762145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8042FF-FBC0-476F-84BC-EDAB3C2CFF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3470FF-393C-4AC1-8EAE-A37F8D762145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8042FF-FBC0-476F-84BC-EDAB3C2CFF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14" y="1628801"/>
            <a:ext cx="88703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К Вам пришли с проверкой…</a:t>
            </a:r>
            <a:endParaRPr lang="en-US" sz="4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Людмила\Desktop\6a00d83452c78269e2010534db323e970b-800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140968"/>
            <a:ext cx="4104457" cy="297685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41" name="Picture 1" descr="лого_150_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76672"/>
            <a:ext cx="2987824" cy="59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83671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Журнал учета проверок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Людмила\Desktop\1296989698_jur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3096344" cy="4292999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427984" y="1690901"/>
            <a:ext cx="38164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Утвержден Приказом МИНИСТЕРСТВА ЭКОНОМИЧЕСКОГО РАЗВИТИЯ РОССИЙСКОЙ ФЕДЕРАЦИИ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30 апреля 2009 г. N 141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 реализации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положений Федерального закона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 ЗАЩИТЕ ПРАВ ЮРИДИЧЕСКИХ ЛИЦ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ИНДИВИДУАЛЬНЫХ ПРЕДПРИНИМАТЕЛЕЙ ПРИ ОСУЩЕСТВЛЕНИИ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ГОСУДАРСТВЕННОГО КОНТРОЛЯ (НАДЗОРА)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МУНИЦИПАЛЬНОГО КОНТРОЛЯ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</a:p>
        </p:txBody>
      </p:sp>
      <p:pic>
        <p:nvPicPr>
          <p:cNvPr id="6" name="Picture 1" descr="лого_150_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0648"/>
            <a:ext cx="2987824" cy="59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0872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ОСНОВАНИЯ ДЛЯ ПРОВЕДЕНИЯ ВНЕПЛАНОВОЙ ПРОВЕРКИ</a:t>
            </a:r>
            <a:endParaRPr lang="ru-RU" sz="2400" b="1" dirty="0"/>
          </a:p>
        </p:txBody>
      </p:sp>
      <p:pic>
        <p:nvPicPr>
          <p:cNvPr id="23562" name="Picture 10" descr="C:\Users\Людмила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65104"/>
            <a:ext cx="2448272" cy="2016224"/>
          </a:xfrm>
          <a:prstGeom prst="rect">
            <a:avLst/>
          </a:prstGeom>
          <a:noFill/>
        </p:spPr>
      </p:pic>
      <p:pic>
        <p:nvPicPr>
          <p:cNvPr id="1026" name="Picture 2" descr="C:\Users\Людмила\Desktop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2453258" cy="27363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7704" y="2420888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/>
              <a:t>1. истечение срока исполнения ранее выданного предписания об устранении выявленного нарушения 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3212976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/>
              <a:t>3. поступление </a:t>
            </a:r>
            <a:r>
              <a:rPr lang="ru-RU" sz="1200" dirty="0" smtClean="0"/>
              <a:t>в органы государственного контроля (надзора), органы муниципального контроля </a:t>
            </a:r>
            <a:r>
              <a:rPr lang="ru-RU" sz="1200" b="1" dirty="0" smtClean="0"/>
              <a:t>обращений и заявлений граждан, информации</a:t>
            </a:r>
            <a:r>
              <a:rPr lang="ru-RU" sz="1200" dirty="0" smtClean="0"/>
              <a:t> от органов государственной власти, органов местного самоуправления, из средств массовой информации о следующих фактах:</a:t>
            </a:r>
            <a:endParaRPr lang="ru-RU" sz="1200" b="1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699792" y="4581128"/>
            <a:ext cx="23042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2.приказ (распоряжение) руководителя органа государственного контроля (надзора), изданный в соответствии с поручениями Президента Российской Федерации, Правительства Российской Федерации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724128" y="4604937"/>
            <a:ext cx="32403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возникновение угрозы причинения вреда жизни, здоровью граждан, вреда животным, растениям, окружающей среде и т.д.;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причинение вреда жизни, здоровью граждан, вреда животным, растениям, окружающей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т.д.;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нарушение прав потребителей (в случае обращения граждан, права которых нарушены)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" descr="лого_150_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0648"/>
            <a:ext cx="2987824" cy="59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Черданцев\Рабочий стол\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340768"/>
            <a:ext cx="1970360" cy="1922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9552" y="1906815"/>
            <a:ext cx="511256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 уведомления: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проведении внеплановой выездной проверки предприниматели уведомляются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менее чем за двадцать четыре часа до начала ее проведения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любым доступным способом.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98072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СРОКИ УВЕДОМЛЕНИЯ</a:t>
            </a:r>
            <a:endParaRPr lang="ru-RU" sz="2000" b="1" dirty="0"/>
          </a:p>
        </p:txBody>
      </p:sp>
      <p:pic>
        <p:nvPicPr>
          <p:cNvPr id="24578" name="Picture 2" descr="C:\Users\Людмила\Desktop\2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0"/>
            <a:ext cx="2317050" cy="32129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4005064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Уведомление о проведении проверки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требуется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результате деятельности предпринимателя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причинен или причиняется вред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жизни, здоровью граждан, вред животным, растениям, окружающей среде, безопасности государства, а также возникли или могут возникнуть чрезвычайные ситуации природного и техногенного характера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лого_150_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284984"/>
            <a:ext cx="2987824" cy="59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ikonka_k_otchetu_na_s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276279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23728" y="98072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Предмет документарной проверки</a:t>
            </a:r>
            <a:endParaRPr lang="ru-RU" sz="2400" b="1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995936" y="1893172"/>
            <a:ext cx="48965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сведения, содержащиеся в документах предпринимателя, устанавливающих его организационно-правовую форму, права и обязанности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(например: Устав, Учредительный договор)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документы, используемые при осуществлении его деятельности и связанные с исполнением им обязательных требований и требований, установленных муниципальными правовыми актами, исполнением предписаний и постановлений контролирующих органов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лого_150_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0648"/>
            <a:ext cx="2987824" cy="59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220715"/>
            <a:ext cx="622818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достоверность сведений, содержащихся в документах, имеющихся в распоряжении контролирующего органа, вызывает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обоснованные сомнения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либо эти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не позволяют оценить исполнение предпринимателем обязательных требований,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адрес предпринимателя направляется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мотивированный запрос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требованием представить иные необходимые для рассмотрения в ходе проведения документарной проверки документы. </a:t>
            </a: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запросу прилагается заверенная печатью копия распоряжения или приказа о проведении документарной проверки.  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Предприниматель обязан в течение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рабочих дней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 дня получения запроса направить в контролирующий орган указанные в запросе документы. </a:t>
            </a: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Документы представляются в виде копий, заверенных печатью (при ее наличии) и соответственно подписью.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C:\Users\Людмила\Desktop\1241703859R0eN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268761"/>
            <a:ext cx="2267744" cy="2025806"/>
          </a:xfrm>
          <a:prstGeom prst="rect">
            <a:avLst/>
          </a:prstGeom>
          <a:noFill/>
        </p:spPr>
      </p:pic>
      <p:pic>
        <p:nvPicPr>
          <p:cNvPr id="27651" name="Picture 3" descr="C:\Users\Людмила\Desktop\pic_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356992"/>
            <a:ext cx="1847974" cy="1754497"/>
          </a:xfrm>
          <a:prstGeom prst="rect">
            <a:avLst/>
          </a:prstGeom>
          <a:noFill/>
        </p:spPr>
      </p:pic>
      <p:pic>
        <p:nvPicPr>
          <p:cNvPr id="27652" name="Picture 4" descr="C:\Users\Людмила\Desktop\sending-email-30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01816"/>
            <a:ext cx="1656184" cy="16561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7647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Обратите внимание</a:t>
            </a:r>
            <a:endParaRPr lang="ru-RU" b="1" u="sng" dirty="0"/>
          </a:p>
        </p:txBody>
      </p:sp>
      <p:pic>
        <p:nvPicPr>
          <p:cNvPr id="8" name="Picture 1" descr="лого_150_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60648"/>
            <a:ext cx="2987824" cy="59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2817375"/>
            <a:ext cx="83529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содержащиеся в документах предпринимателя сведения, а также соответствие их работников, состояние используемых указанными лицами при осуществлении деятельности территорий, зданий, строений, сооружений, помещений, оборудования, подобных объектов, транспортных средств, производимые и реализуемые юридическим лицом, ИП  товары (выполняемые работы, предоставляемые услуги)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принимаемые предпринимателями меры по исполнению обязательных требований.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05273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ПРЕДМЕТ ВЫЕЗДНОЙ ПРОВЕРКИ</a:t>
            </a:r>
            <a:endParaRPr lang="ru-RU" sz="2400" b="1" dirty="0"/>
          </a:p>
        </p:txBody>
      </p:sp>
      <p:pic>
        <p:nvPicPr>
          <p:cNvPr id="30722" name="Picture 2" descr="apple_concept_ca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556792"/>
            <a:ext cx="1466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лого_150_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0648"/>
            <a:ext cx="2987824" cy="59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лого_150_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0648"/>
            <a:ext cx="2987824" cy="59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67544" y="927598"/>
            <a:ext cx="82089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Этапы выездной проверки: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Организация проверки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2) Проведение проверки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3) Оформление результатов проверки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4) Принятие мер по результатам проверки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C:\Users\Людмила\Desktop\a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84784"/>
            <a:ext cx="3024336" cy="2424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99592" y="544476"/>
            <a:ext cx="756084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проведения проверки составляются следующие документы: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 (2 экземпляра);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протокол (2 экземпляра);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предписание (2 экземпляра);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 отбора проб (если отбирались пробы для проверки качества продукции);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запись в журнале учета проверок.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Людмила\Desktop\olddo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20888"/>
            <a:ext cx="1979712" cy="1484784"/>
          </a:xfrm>
          <a:prstGeom prst="rect">
            <a:avLst/>
          </a:prstGeom>
          <a:noFill/>
        </p:spPr>
      </p:pic>
      <p:pic>
        <p:nvPicPr>
          <p:cNvPr id="5" name="Picture 1" descr="лого_150_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2987824" cy="59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55576" y="1143139"/>
            <a:ext cx="792088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грубым нарушениям со стороны      </a:t>
            </a:r>
          </a:p>
          <a:p>
            <a:pPr marL="0"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проверяющих органов относится:</a:t>
            </a:r>
          </a:p>
          <a:p>
            <a:pPr marL="0"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Проведения проверки без наличия на то законных оснований;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уведомление предпринимателя о проведении выездной проверки;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Привлечение к проведению контрольных мероприятий не аккредитованных в установленном порядке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граждан;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Нарушение порядка согласования с органами прокуратуры проведения внеплановой выездной проверки;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Нарушение сроков и времени проведения плановых выездных проверок в отношении субъектов малого предпринимательства;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проверки без приказа  (распоряжения) о проведении проверки;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Требование, документов, не относящихся к предмету проверки;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Непредставление акта проверки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предпринимателю.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Людмила\Desktop\4091927395_8484c97724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1835696" cy="2160240"/>
          </a:xfrm>
          <a:prstGeom prst="rect">
            <a:avLst/>
          </a:prstGeom>
          <a:noFill/>
        </p:spPr>
      </p:pic>
      <p:pic>
        <p:nvPicPr>
          <p:cNvPr id="5" name="Picture 1" descr="лого_150_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0648"/>
            <a:ext cx="2987824" cy="59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лого_150_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3164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51520" y="3854586"/>
            <a:ext cx="87129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Наш</a:t>
            </a:r>
            <a:r>
              <a:rPr kumimoji="0" lang="ru-RU" sz="24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адрес:</a:t>
            </a: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650000, г. Кемерово, пр. Советский, 2Б</a:t>
            </a: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тел/факс:(3842)75-58-07; е-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opora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</a:t>
            </a:r>
            <a:r>
              <a:rPr kumimoji="0" lang="en-US" sz="2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kemerovo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@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5273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Основной нормативно-правовой акт, регулирующий отношения, возникающие при проведени проверки: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2204864"/>
            <a:ext cx="4896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Федеральный Закон </a:t>
            </a:r>
            <a:r>
              <a:rPr lang="ru-RU" b="1" dirty="0" smtClean="0"/>
              <a:t> от 26. 12.2008 года №294-ФЗ 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2400" b="1" u="sng" dirty="0" smtClean="0"/>
              <a:t>«О защите прав юридических лиц и индивидуальных предпринимателей при осуществлении государственного контроля (надзора) и муниципального контроля»</a:t>
            </a:r>
          </a:p>
          <a:p>
            <a:pPr algn="ctr"/>
            <a:endParaRPr lang="ru-RU" sz="2400" b="1" u="sng" dirty="0" smtClean="0"/>
          </a:p>
          <a:p>
            <a:pPr algn="ctr"/>
            <a:r>
              <a:rPr lang="ru-RU" b="1" dirty="0" smtClean="0"/>
              <a:t>В редакции 03.05.2012 года</a:t>
            </a:r>
            <a:endParaRPr lang="ru-RU" b="1" dirty="0"/>
          </a:p>
        </p:txBody>
      </p:sp>
      <p:pic>
        <p:nvPicPr>
          <p:cNvPr id="2050" name="Picture 2" descr="C:\Users\Людмила\Desktop\469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2384736" cy="3474900"/>
          </a:xfrm>
          <a:prstGeom prst="rect">
            <a:avLst/>
          </a:prstGeom>
          <a:noFill/>
        </p:spPr>
      </p:pic>
      <p:pic>
        <p:nvPicPr>
          <p:cNvPr id="5" name="Picture 1" descr="лого_150_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0648"/>
            <a:ext cx="2987824" cy="59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52736"/>
            <a:ext cx="889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Органы, которые </a:t>
            </a:r>
            <a:r>
              <a:rPr lang="ru-RU" sz="2000" b="1" u="sng" dirty="0" smtClean="0"/>
              <a:t>не применяют 294-ФЗ </a:t>
            </a:r>
            <a:r>
              <a:rPr lang="ru-RU" sz="2000" b="1" dirty="0" smtClean="0"/>
              <a:t>при проведении проверок:</a:t>
            </a:r>
            <a:endParaRPr lang="ru-RU" sz="2000" b="1" dirty="0"/>
          </a:p>
        </p:txBody>
      </p:sp>
      <p:pic>
        <p:nvPicPr>
          <p:cNvPr id="3074" name="Picture 2" descr="C:\Users\Людмила\Desktop\20101126_f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2549624" cy="2185392"/>
          </a:xfrm>
          <a:prstGeom prst="rect">
            <a:avLst/>
          </a:prstGeom>
          <a:noFill/>
        </p:spPr>
      </p:pic>
      <p:pic>
        <p:nvPicPr>
          <p:cNvPr id="3075" name="Picture 3" descr="C:\Users\Людмила\Desktop\fs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84784"/>
            <a:ext cx="2644229" cy="2304256"/>
          </a:xfrm>
          <a:prstGeom prst="rect">
            <a:avLst/>
          </a:prstGeom>
          <a:noFill/>
        </p:spPr>
      </p:pic>
      <p:pic>
        <p:nvPicPr>
          <p:cNvPr id="3076" name="Picture 4" descr="C:\Users\Людмила\Desktop\pensionniy-fond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556792"/>
            <a:ext cx="2664296" cy="2318925"/>
          </a:xfrm>
          <a:prstGeom prst="rect">
            <a:avLst/>
          </a:prstGeom>
          <a:noFill/>
        </p:spPr>
      </p:pic>
      <p:pic>
        <p:nvPicPr>
          <p:cNvPr id="3077" name="Picture 5" descr="C:\Users\Людмила\Desktop\tsentralnyij-bank-rossi-v-neskolko-raz-uvelichil-kolichestvo-sluchaev-ogranichenij-bankov-v-privlechenii-vkladov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2667000" cy="2771775"/>
          </a:xfrm>
          <a:prstGeom prst="rect">
            <a:avLst/>
          </a:prstGeom>
          <a:noFill/>
        </p:spPr>
      </p:pic>
      <p:pic>
        <p:nvPicPr>
          <p:cNvPr id="3078" name="Picture 6" descr="C:\Users\Людмила\Desktop\logo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77072"/>
            <a:ext cx="5544616" cy="962025"/>
          </a:xfrm>
          <a:prstGeom prst="rect">
            <a:avLst/>
          </a:prstGeom>
          <a:noFill/>
        </p:spPr>
      </p:pic>
      <p:pic>
        <p:nvPicPr>
          <p:cNvPr id="3079" name="Picture 7" descr="C:\Users\Людмила\Desktop\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5157192"/>
            <a:ext cx="5760640" cy="1484784"/>
          </a:xfrm>
          <a:prstGeom prst="rect">
            <a:avLst/>
          </a:prstGeom>
          <a:noFill/>
        </p:spPr>
      </p:pic>
      <p:pic>
        <p:nvPicPr>
          <p:cNvPr id="9" name="Picture 1" descr="лого_150_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476672"/>
            <a:ext cx="2987824" cy="59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5273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Уведомительный порядок начала  осуществления предпринимательской  деятельности:</a:t>
            </a:r>
            <a:endParaRPr lang="ru-RU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4955043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ПОСТАНОВЛЕНИЕ ПРАВИТЕЛЬСТВА РОССИЙСКОЙ ФЕДЕРАЦИИ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16 июля 2009 г. N 584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 УВЕДОМИТЕЛЬНОМ ПОРЯДКЕ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НАЧАЛА ОСУЩЕСТВЛЕНИЯ ОТДЕЛЬНЫХ ВИДОВ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ПРЕДПРИНИМАТЕЛЬСКОЙ ДЕЯТЕЛЬНОСТИ»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Людмила\Desktop\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2592288" cy="298977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915816" y="1696567"/>
            <a:ext cx="62281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УВЕДОМЛЕНИЕ О НАЧАЛЕ ОСУЩЕСТВЛЕНИЯ ПРЕДПРИНИМАТЕЛЬСКОЙ ДЕЯТЕЛЬНОСТИ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документ,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который представляется зарегистрированными в установленном законодательством Российской Федерации порядке юридическим лицом, индивидуальным предпринимателем в уполномоченный Правительством Российской Федерации в соответствующей сфере федеральный орган исполнительной власти и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посредством которого 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такое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юридическое лицо, 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такой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индивидуальный предприниматель сообщают о начале осуществления отдельных видов предпринимательской деятельности и ее соответствии обязательным требованиям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1" descr="лого_150_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76672"/>
            <a:ext cx="2987824" cy="59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983183"/>
            <a:ext cx="79208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Уведомления о начале деятельности для контролирующих органов являются сигналом о том, что деятельность предпринимателя соответствует всем требованиям законодательства, а также о том, что проверка в отношении его бизнеса должна быть проведена не ранее, чем через 3 года.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Людмила\Desktop\Signal Vis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924944"/>
            <a:ext cx="2808312" cy="2808312"/>
          </a:xfrm>
          <a:prstGeom prst="rect">
            <a:avLst/>
          </a:prstGeom>
          <a:noFill/>
        </p:spPr>
      </p:pic>
      <p:pic>
        <p:nvPicPr>
          <p:cNvPr id="4" name="Picture 1" descr="лого_150_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0648"/>
            <a:ext cx="2987824" cy="59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90872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ВИДЫ ПРОВЕРОК:</a:t>
            </a:r>
            <a:endParaRPr lang="ru-RU" sz="3200" b="1" dirty="0"/>
          </a:p>
        </p:txBody>
      </p:sp>
      <p:pic>
        <p:nvPicPr>
          <p:cNvPr id="19458" name="Picture 2" descr="cha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Людмила\Desktop\wbun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93096"/>
            <a:ext cx="2132545" cy="1584176"/>
          </a:xfrm>
          <a:prstGeom prst="rect">
            <a:avLst/>
          </a:prstGeom>
          <a:noFill/>
        </p:spPr>
      </p:pic>
      <p:pic>
        <p:nvPicPr>
          <p:cNvPr id="19461" name="Picture 5" descr="ikonka_k_otchetu_na_sa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268760"/>
            <a:ext cx="1699136" cy="216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apple_concept_car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149080"/>
            <a:ext cx="2592288" cy="195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owchart: Process 7"/>
          <p:cNvSpPr/>
          <p:nvPr/>
        </p:nvSpPr>
        <p:spPr>
          <a:xfrm>
            <a:off x="4427984" y="2060848"/>
            <a:ext cx="288032" cy="4176464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2843808" y="2348880"/>
            <a:ext cx="1296144" cy="36004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ight Arrow 9"/>
          <p:cNvSpPr/>
          <p:nvPr/>
        </p:nvSpPr>
        <p:spPr>
          <a:xfrm>
            <a:off x="4932040" y="3140968"/>
            <a:ext cx="1296144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Left Arrow 10"/>
          <p:cNvSpPr/>
          <p:nvPr/>
        </p:nvSpPr>
        <p:spPr>
          <a:xfrm>
            <a:off x="2771800" y="4581128"/>
            <a:ext cx="1440160" cy="36004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ight Arrow 11"/>
          <p:cNvSpPr/>
          <p:nvPr/>
        </p:nvSpPr>
        <p:spPr>
          <a:xfrm>
            <a:off x="4932040" y="5517232"/>
            <a:ext cx="1008112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39552" y="33569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ПЛАНОВЫЕ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58772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ВНЕПЛАНОВЫЕ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44208" y="342900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ДОКУМЕНТАРНЫЕ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88224" y="6165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ВЫЕЗДНЫЕ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75656" y="742605"/>
            <a:ext cx="712879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Основание плановой проверки заключается в истечении трех лет со дня: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государственной регистрации юридического лица, индивидуального предпринимателя;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окончания проведения последней плановой проверки юридического лица, индивидуального предпринимателя;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начала осуществления юридическим лицом, индивидуальным предпринимателем предпринимательской деятельности в соответствии с представленным уведомлением.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27584" y="2420888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ight Arrow 4"/>
          <p:cNvSpPr/>
          <p:nvPr/>
        </p:nvSpPr>
        <p:spPr>
          <a:xfrm>
            <a:off x="827584" y="3429000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ight Arrow 5"/>
          <p:cNvSpPr/>
          <p:nvPr/>
        </p:nvSpPr>
        <p:spPr>
          <a:xfrm>
            <a:off x="899592" y="465313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052736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СРОКИ ПРОВЕДЕНИЯ ПЛАНОВЫХ ПРОВЕРОК И УВЕДОМЛЕНИЙ ОБ ИХ ПРОВЕДЕНИИ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4437112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отношении одного субъекта малого предпринимательства общий срок проведения плановых выездных проверок не может превышать </a:t>
            </a:r>
            <a:r>
              <a:rPr lang="ru-RU" b="1" dirty="0" smtClean="0"/>
              <a:t>50 часов </a:t>
            </a:r>
            <a:r>
              <a:rPr lang="ru-RU" dirty="0" smtClean="0"/>
              <a:t>для малого предприятия и </a:t>
            </a:r>
            <a:r>
              <a:rPr lang="ru-RU" b="1" dirty="0" smtClean="0"/>
              <a:t>15 часов </a:t>
            </a:r>
            <a:r>
              <a:rPr lang="ru-RU" dirty="0" smtClean="0"/>
              <a:t>для микропредприятия в год</a:t>
            </a:r>
            <a:endParaRPr lang="ru-RU" dirty="0"/>
          </a:p>
        </p:txBody>
      </p:sp>
      <p:pic>
        <p:nvPicPr>
          <p:cNvPr id="22530" name="Picture 2" descr="C:\Users\Людмила\Desktop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789040"/>
            <a:ext cx="1331640" cy="2444808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835696" y="2408215"/>
            <a:ext cx="66247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онтролирующие органы уведомляют предпринимателей о проведении плановой проверки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течение 3 рабочих дней до начала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проведения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посредством направления копии распоряжения или приказа руководителя или заместителя руководителя проверяющего органа.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 descr="C:\Users\Людмила\Desktop\1231526065TQ5oS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1763688" cy="1963936"/>
          </a:xfrm>
          <a:prstGeom prst="rect">
            <a:avLst/>
          </a:prstGeom>
          <a:noFill/>
        </p:spPr>
      </p:pic>
      <p:pic>
        <p:nvPicPr>
          <p:cNvPr id="7" name="Picture 1" descr="лого_150_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0648"/>
            <a:ext cx="2987824" cy="59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Людмила\Desktop\pl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013176"/>
            <a:ext cx="4968552" cy="1568746"/>
          </a:xfrm>
          <a:prstGeom prst="rect">
            <a:avLst/>
          </a:prstGeom>
          <a:noFill/>
        </p:spPr>
      </p:pic>
      <p:pic>
        <p:nvPicPr>
          <p:cNvPr id="21508" name="Picture 4" descr="C:\Users\Людмила\Desktop\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3442" y="0"/>
            <a:ext cx="1850558" cy="20608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836712"/>
            <a:ext cx="6048672" cy="423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Узнать будет ли в отношении Вашего бизнеса проводиться плановая проверка в текущем году можно на сайте Генеральной Прокуратуры РФ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en-US" sz="3600" b="1" dirty="0" smtClean="0"/>
              <a:t>http: </a:t>
            </a:r>
            <a:r>
              <a:rPr lang="ru-RU" sz="3600" b="1" dirty="0" smtClean="0"/>
              <a:t>//</a:t>
            </a:r>
            <a:r>
              <a:rPr lang="en-US" sz="3600" b="1" dirty="0" smtClean="0"/>
              <a:t>genproc.gov.ru</a:t>
            </a:r>
            <a:r>
              <a:rPr lang="ru-RU" sz="3600" b="1" dirty="0" smtClean="0"/>
              <a:t>/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в разделе:</a:t>
            </a:r>
            <a:endParaRPr lang="ru-RU" sz="2800" b="1" dirty="0"/>
          </a:p>
        </p:txBody>
      </p:sp>
      <p:pic>
        <p:nvPicPr>
          <p:cNvPr id="6" name="Picture 4" descr="C:\Users\Людмила\Desktop\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1850558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351</TotalTime>
  <Words>984</Words>
  <Application>Microsoft Office PowerPoint</Application>
  <PresentationFormat>Экран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Flow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CSC Austria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Людмила</dc:creator>
  <cp:lastModifiedBy>Черданцев</cp:lastModifiedBy>
  <cp:revision>38</cp:revision>
  <dcterms:created xsi:type="dcterms:W3CDTF">2012-06-25T15:58:00Z</dcterms:created>
  <dcterms:modified xsi:type="dcterms:W3CDTF">2012-07-04T08:05:44Z</dcterms:modified>
</cp:coreProperties>
</file>