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viewProps.xml" ContentType="application/vnd.openxmlformats-officedocument.presentationml.viewProps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1518900" cy="6477000"/>
  <p:notesSz cx="11518900" cy="6477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102248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0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511240" algn="l" defTabSz="102248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0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1022481" algn="l" defTabSz="102248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0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1533722" algn="l" defTabSz="102248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0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2044963" algn="l" defTabSz="102248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0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2556205" algn="l" defTabSz="102248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0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3067445" algn="l" defTabSz="102248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0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3578686" algn="l" defTabSz="102248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0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4089927" algn="l" defTabSz="102248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20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esProps" Target="presProps.xml" /><Relationship Id="rId14" Type="http://schemas.openxmlformats.org/officeDocument/2006/relationships/tableStyles" Target="tableStyles.xml" /><Relationship Id="rId1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Уровень текста 1…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6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9769758" y="273007"/>
            <a:ext cx="3030548" cy="58051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Уровень текста 1…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xfrm>
            <a:off x="674121" y="273007"/>
            <a:ext cx="8903605" cy="58051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6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910164" y="4164112"/>
            <a:ext cx="9793765" cy="1287036"/>
          </a:xfrm>
          <a:prstGeom prst="rect">
            <a:avLst/>
          </a:prstGeom>
        </p:spPr>
        <p:txBody>
          <a:bodyPr anchor="t"/>
          <a:lstStyle>
            <a:lvl1pPr algn="l">
              <a:defRPr sz="4500" b="1" cap="all"/>
            </a:lvl1pPr>
          </a:lstStyle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Уровень текста 1…" hidden="0"/>
          <p:cNvSpPr txBox="1">
            <a:spLocks noGrp="1"/>
          </p:cNvSpPr>
          <p:nvPr isPhoto="0" userDrawn="0">
            <p:ph type="body" sz="quarter" idx="1" hasCustomPrompt="0"/>
          </p:nvPr>
        </p:nvSpPr>
        <p:spPr bwMode="auto">
          <a:xfrm>
            <a:off x="910164" y="2746574"/>
            <a:ext cx="9793765" cy="141753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200">
                <a:solidFill>
                  <a:srgbClr val="888888"/>
                </a:solidFill>
              </a:defRPr>
            </a:lvl1pPr>
            <a:lvl2pPr marL="0" indent="511240">
              <a:spcBef>
                <a:spcPts val="500"/>
              </a:spcBef>
              <a:buSzTx/>
              <a:buFontTx/>
              <a:buNone/>
              <a:defRPr sz="2200">
                <a:solidFill>
                  <a:srgbClr val="888888"/>
                </a:solidFill>
              </a:defRPr>
            </a:lvl2pPr>
            <a:lvl3pPr marL="0" indent="1022481">
              <a:spcBef>
                <a:spcPts val="500"/>
              </a:spcBef>
              <a:buSzTx/>
              <a:buFontTx/>
              <a:buNone/>
              <a:defRPr sz="2200">
                <a:solidFill>
                  <a:srgbClr val="888888"/>
                </a:solidFill>
              </a:defRPr>
            </a:lvl3pPr>
            <a:lvl4pPr marL="0" indent="1533722">
              <a:spcBef>
                <a:spcPts val="500"/>
              </a:spcBef>
              <a:buSzTx/>
              <a:buFontTx/>
              <a:buNone/>
              <a:defRPr sz="2200">
                <a:solidFill>
                  <a:srgbClr val="888888"/>
                </a:solidFill>
              </a:defRPr>
            </a:lvl4pPr>
            <a:lvl5pPr marL="0" indent="2044963">
              <a:spcBef>
                <a:spcPts val="500"/>
              </a:spcBef>
              <a:buSzTx/>
              <a:buFontTx/>
              <a:buNone/>
              <a:defRPr sz="2200">
                <a:solidFill>
                  <a:srgbClr val="888888"/>
                </a:solidFill>
              </a:defRPr>
            </a:lvl5pPr>
          </a:lstStyle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6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Уровень текста 1…" hidden="0"/>
          <p:cNvSpPr txBox="1">
            <a:spLocks noGrp="1"/>
          </p:cNvSpPr>
          <p:nvPr isPhoto="0" userDrawn="0">
            <p:ph type="body" sz="half" idx="1" hasCustomPrompt="0"/>
          </p:nvPr>
        </p:nvSpPr>
        <p:spPr bwMode="auto">
          <a:xfrm>
            <a:off x="674121" y="1587042"/>
            <a:ext cx="5967076" cy="449112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100"/>
            </a:lvl1pPr>
            <a:lvl2pPr marL="878104" indent="-366863">
              <a:spcBef>
                <a:spcPts val="700"/>
              </a:spcBef>
              <a:defRPr sz="3100"/>
            </a:lvl2pPr>
            <a:lvl3pPr marL="1382675" indent="-360192">
              <a:spcBef>
                <a:spcPts val="700"/>
              </a:spcBef>
              <a:defRPr sz="3100"/>
            </a:lvl3pPr>
            <a:lvl4pPr marL="1929935" indent="-396212">
              <a:spcBef>
                <a:spcPts val="700"/>
              </a:spcBef>
              <a:defRPr sz="3100"/>
            </a:lvl4pPr>
            <a:lvl5pPr marL="2441176" indent="-396212">
              <a:spcBef>
                <a:spcPts val="700"/>
              </a:spcBef>
              <a:defRPr sz="3100"/>
            </a:lvl5pPr>
          </a:lstStyle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6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Уровень текста 1…" hidden="0"/>
          <p:cNvSpPr txBox="1">
            <a:spLocks noGrp="1"/>
          </p:cNvSpPr>
          <p:nvPr isPhoto="0" userDrawn="0">
            <p:ph type="body" sz="quarter" idx="1" hasCustomPrompt="0"/>
          </p:nvPr>
        </p:nvSpPr>
        <p:spPr bwMode="auto">
          <a:xfrm>
            <a:off x="576103" y="1450540"/>
            <a:ext cx="5090918" cy="60451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700" b="1"/>
            </a:lvl1pPr>
            <a:lvl2pPr marL="0" indent="511240">
              <a:spcBef>
                <a:spcPts val="600"/>
              </a:spcBef>
              <a:buSzTx/>
              <a:buFontTx/>
              <a:buNone/>
              <a:defRPr sz="2700" b="1"/>
            </a:lvl2pPr>
            <a:lvl3pPr marL="0" indent="1022481">
              <a:spcBef>
                <a:spcPts val="600"/>
              </a:spcBef>
              <a:buSzTx/>
              <a:buFontTx/>
              <a:buNone/>
              <a:defRPr sz="2700" b="1"/>
            </a:lvl3pPr>
            <a:lvl4pPr marL="0" indent="1533722">
              <a:spcBef>
                <a:spcPts val="600"/>
              </a:spcBef>
              <a:buSzTx/>
              <a:buFontTx/>
              <a:buNone/>
              <a:defRPr sz="2700" b="1"/>
            </a:lvl4pPr>
            <a:lvl5pPr marL="0" indent="2044963">
              <a:spcBef>
                <a:spcPts val="600"/>
              </a:spcBef>
              <a:buSzTx/>
              <a:buFontTx/>
              <a:buNone/>
              <a:defRPr sz="2700" b="1"/>
            </a:lvl5pPr>
          </a:lstStyle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6" name="Текст 4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5853055" y="1450540"/>
            <a:ext cx="5092918" cy="604517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700" b="1"/>
            </a:pPr>
            <a:endParaRPr/>
          </a:p>
        </p:txBody>
      </p:sp>
      <p:sp>
        <p:nvSpPr>
          <p:cNvPr id="7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576106" y="258006"/>
            <a:ext cx="3790683" cy="1098031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Уровень текста 1…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xfrm>
            <a:off x="4504811" y="258007"/>
            <a:ext cx="6441161" cy="553065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13" hasCustomPrompt="0"/>
          </p:nvPr>
        </p:nvSpPr>
        <p:spPr bwMode="auto">
          <a:xfrm>
            <a:off x="576106" y="1356037"/>
            <a:ext cx="3790683" cy="44326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600"/>
            </a:pPr>
            <a:endParaRPr/>
          </a:p>
        </p:txBody>
      </p:sp>
      <p:sp>
        <p:nvSpPr>
          <p:cNvPr id="7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2258406" y="4536123"/>
            <a:ext cx="6913246" cy="535516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sz="half" idx="13" hasCustomPrompt="0"/>
          </p:nvPr>
        </p:nvSpPr>
        <p:spPr bwMode="auto">
          <a:xfrm>
            <a:off x="2258406" y="579016"/>
            <a:ext cx="6913246" cy="38881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6" name="Уровень текста 1…" hidden="0"/>
          <p:cNvSpPr txBox="1">
            <a:spLocks noGrp="1"/>
          </p:cNvSpPr>
          <p:nvPr isPhoto="0" userDrawn="0">
            <p:ph type="body" sz="quarter" idx="1" hasCustomPrompt="0"/>
          </p:nvPr>
        </p:nvSpPr>
        <p:spPr bwMode="auto">
          <a:xfrm>
            <a:off x="2258406" y="5071638"/>
            <a:ext cx="6913246" cy="760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600"/>
            </a:lvl1pPr>
            <a:lvl2pPr marL="0" indent="511240">
              <a:spcBef>
                <a:spcPts val="300"/>
              </a:spcBef>
              <a:buSzTx/>
              <a:buFontTx/>
              <a:buNone/>
              <a:defRPr sz="1600"/>
            </a:lvl2pPr>
            <a:lvl3pPr marL="0" indent="1022481">
              <a:spcBef>
                <a:spcPts val="300"/>
              </a:spcBef>
              <a:buSzTx/>
              <a:buFontTx/>
              <a:buNone/>
              <a:defRPr sz="1600"/>
            </a:lvl3pPr>
            <a:lvl4pPr marL="0" indent="1533722">
              <a:spcBef>
                <a:spcPts val="300"/>
              </a:spcBef>
              <a:buSzTx/>
              <a:buFontTx/>
              <a:buNone/>
              <a:defRPr sz="1600"/>
            </a:lvl4pPr>
            <a:lvl5pPr marL="0" indent="2044963">
              <a:spcBef>
                <a:spcPts val="300"/>
              </a:spcBef>
              <a:buSzTx/>
              <a:buFontTx/>
              <a:buNone/>
              <a:defRPr sz="1600"/>
            </a:lvl5pPr>
          </a:lstStyle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7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Уровень текста 1…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6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заголовка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576103" y="259507"/>
            <a:ext cx="10369869" cy="1080031"/>
          </a:xfrm>
          <a:prstGeom prst="rect">
            <a:avLst/>
          </a:prstGeom>
          <a:ln w="12700">
            <a:miter lim="400000"/>
          </a:ln>
        </p:spPr>
        <p:txBody>
          <a:bodyPr lIns="51123" tIns="51123" rIns="51123" bIns="51123" anchor="ctr">
            <a:normAutofit/>
          </a:bodyPr>
          <a:lstStyle/>
          <a:p>
            <a:pPr>
              <a:defRPr/>
            </a:pPr>
            <a:r>
              <a:rPr/>
              <a:t>Текст заголовка</a:t>
            </a:r>
            <a:endParaRPr/>
          </a:p>
        </p:txBody>
      </p:sp>
      <p:sp>
        <p:nvSpPr>
          <p:cNvPr id="5" name="Уровень текста 1…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xfrm>
            <a:off x="576103" y="1512042"/>
            <a:ext cx="10369869" cy="4276617"/>
          </a:xfrm>
          <a:prstGeom prst="rect">
            <a:avLst/>
          </a:prstGeom>
          <a:ln w="12700">
            <a:miter lim="400000"/>
          </a:ln>
        </p:spPr>
        <p:txBody>
          <a:bodyPr lIns="51123" tIns="51123" rIns="51123" bIns="51123">
            <a:normAutofit/>
          </a:bodyPr>
          <a:lstStyle/>
          <a:p>
            <a:pPr>
              <a:defRPr/>
            </a:pPr>
            <a:r>
              <a:rPr/>
              <a:t>Уровень текста 1</a:t>
            </a:r>
            <a:endParaRPr/>
          </a:p>
          <a:p>
            <a:pPr lvl="1">
              <a:defRPr/>
            </a:pPr>
            <a:r>
              <a:rPr/>
              <a:t>Уровень текста 2</a:t>
            </a:r>
            <a:endParaRPr/>
          </a:p>
          <a:p>
            <a:pPr lvl="2">
              <a:defRPr/>
            </a:pPr>
            <a:r>
              <a:rPr/>
              <a:t>Уровень текста 3</a:t>
            </a:r>
            <a:endParaRPr/>
          </a:p>
          <a:p>
            <a:pPr lvl="3">
              <a:defRPr/>
            </a:pPr>
            <a:r>
              <a:rPr/>
              <a:t>Уровень текста 4</a:t>
            </a:r>
            <a:endParaRPr/>
          </a:p>
          <a:p>
            <a:pPr lvl="4">
              <a:defRPr/>
            </a:pPr>
            <a:r>
              <a:rPr/>
              <a:t>Уровень текста 5</a:t>
            </a:r>
            <a:endParaRPr/>
          </a:p>
        </p:txBody>
      </p:sp>
      <p:sp>
        <p:nvSpPr>
          <p:cNvPr id="6" name="Номер слайда" hidden="0"/>
          <p:cNvSpPr txBox="1">
            <a:spLocks noGrp="1"/>
          </p:cNvSpPr>
          <p:nvPr isPhoto="0" userDrawn="0">
            <p:ph type="sldNum" sz="quarter" idx="2" hasCustomPrompt="0"/>
          </p:nvPr>
        </p:nvSpPr>
        <p:spPr bwMode="auto">
          <a:xfrm>
            <a:off x="10657862" y="6032293"/>
            <a:ext cx="288110" cy="292749"/>
          </a:xfrm>
          <a:prstGeom prst="rect">
            <a:avLst/>
          </a:prstGeom>
          <a:ln w="12700">
            <a:miter lim="400000"/>
          </a:ln>
        </p:spPr>
        <p:txBody>
          <a:bodyPr wrap="none" lIns="51123" tIns="51123" rIns="51123" bIns="51123" anchor="ctr">
            <a:spAutoFit/>
          </a:bodyPr>
          <a:lstStyle>
            <a:lvl1pPr algn="r">
              <a:defRPr sz="13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marL="0" marR="0" indent="0" algn="ct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9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0" marR="0" indent="0" algn="ct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9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0" marR="0" indent="0" algn="ct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9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0" marR="0" indent="0" algn="ct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9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0" marR="0" indent="0" algn="ct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9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0" marR="0" indent="0" algn="ct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9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0" marR="0" indent="0" algn="ct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9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0" marR="0" indent="0" algn="ct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9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0" marR="0" indent="0" algn="ct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9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titleStyle>
    <p:bodyStyle>
      <a:lvl1pPr marL="383431" marR="0" indent="-383431" algn="l" defTabSz="102248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defRPr sz="36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882303" marR="0" indent="-371062" algn="l" defTabSz="102248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defRPr sz="36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1363310" marR="0" indent="-340828" algn="l" defTabSz="102248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defRPr sz="36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1952012" marR="0" indent="-418289" algn="l" defTabSz="102248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defRPr sz="36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2463252" marR="0" indent="-418289" algn="l" defTabSz="102248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defRPr sz="36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2974494" marR="0" indent="-418289" algn="l" defTabSz="102248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defRPr sz="36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3485734" marR="0" indent="-418289" algn="l" defTabSz="102248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defRPr sz="36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3996975" marR="0" indent="-418288" algn="l" defTabSz="102248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defRPr sz="36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4508217" marR="0" indent="-418288" algn="l" defTabSz="102248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defRPr sz="36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511240" algn="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1022481" algn="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533722" algn="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2044963" algn="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556205" algn="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3067445" algn="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578686" algn="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4089927" algn="r" defTabSz="102248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microsoft.com/office/2007/relationships/media" Target="../media/media1.mp4"/><Relationship Id="rId4" Type="http://schemas.openxmlformats.org/officeDocument/2006/relationships/video" Target="../media/media1.mp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ТайгаТакси.001.jpeg" descr="ТайгаТакси.001.jpe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15189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ТайгаТакси.010.jpeg" descr="ТайгаТакси.010.jpe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15189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ТайгаТакси.002.jpeg" descr="ТайгаТакси.002.jpe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15189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ТайгаТакси.003.jpeg" descr="ТайгаТакси.003.jpe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15189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ТайгаТакси.004.jpeg" descr="ТайгаТакси.004.jpe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15189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ТайгаТакси.005.jpeg" descr="ТайгаТакси.005.jpe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15189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ТайгаТакси.006.jpeg" descr="ТайгаТакси.006.jpe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15189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ТайгаТакси.007.jpeg" descr="ТайгаТакси.007.jpe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15189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ТайгаТакси.009.jpeg" descr="ТайгаТакси.009.jpe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15189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Текстовый блок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Междуреченск_Реализуйте_смелые_идеи_Русский_трейлер_.mp4" descr="Междуреченск_Реализуйте_смелые_идеи_Русский_трейлер_.mp4" hidden="0">
            <a:hlinkClick r:id="" action="ppaction://media"/>
          </p:cNvPr>
          <p:cNvPicPr/>
          <p:nvPr isPhoto="0" userDrawn="0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-2368550" y="-1333500"/>
            <a:ext cx="16256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Р7-Офис/6.3.1.70</Application>
  <DocSecurity>0</DocSecurity>
  <PresentationFormat>Произвольный</PresentationFormat>
  <Paragraphs>0</Paragraphs>
  <Slides>10</Slides>
  <Notes>10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dc:identifier/>
  <dc:language/>
  <cp:lastModifiedBy/>
  <cp:revision>3</cp:revision>
  <dcterms:modified xsi:type="dcterms:W3CDTF">2023-04-03T04:09:06Z</dcterms:modified>
  <cp:category/>
  <cp:contentStatus/>
  <cp:version/>
</cp:coreProperties>
</file>